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349" r:id="rId5"/>
    <p:sldId id="351" r:id="rId6"/>
    <p:sldId id="352" r:id="rId7"/>
    <p:sldId id="353" r:id="rId8"/>
    <p:sldId id="355" r:id="rId9"/>
    <p:sldId id="354" r:id="rId10"/>
    <p:sldId id="356" r:id="rId11"/>
    <p:sldId id="357" r:id="rId12"/>
    <p:sldId id="360" r:id="rId13"/>
    <p:sldId id="359" r:id="rId14"/>
    <p:sldId id="358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6" r:id="rId30"/>
    <p:sldId id="375" r:id="rId31"/>
    <p:sldId id="377" r:id="rId32"/>
    <p:sldId id="378" r:id="rId33"/>
    <p:sldId id="379" r:id="rId34"/>
    <p:sldId id="380" r:id="rId35"/>
    <p:sldId id="381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383" r:id="rId50"/>
    <p:sldId id="382" r:id="rId51"/>
    <p:sldId id="384" r:id="rId52"/>
    <p:sldId id="385" r:id="rId53"/>
    <p:sldId id="386" r:id="rId54"/>
    <p:sldId id="387" r:id="rId55"/>
    <p:sldId id="388" r:id="rId56"/>
    <p:sldId id="389" r:id="rId57"/>
    <p:sldId id="391" r:id="rId58"/>
    <p:sldId id="390" r:id="rId59"/>
    <p:sldId id="392" r:id="rId60"/>
    <p:sldId id="393" r:id="rId61"/>
  </p:sldIdLst>
  <p:sldSz cx="12192000" cy="6858000"/>
  <p:notesSz cx="6858000" cy="9144000"/>
  <p:embeddedFontLst>
    <p:embeddedFont>
      <p:font typeface="Baskerville Old Face" panose="02020602080505020303" pitchFamily="18" charset="0"/>
      <p:regular r:id="rId64"/>
    </p:embeddedFont>
    <p:embeddedFont>
      <p:font typeface="Noto Sans" panose="020B0502040504020204" pitchFamily="34" charset="0"/>
      <p:regular r:id="rId65"/>
      <p:bold r:id="rId66"/>
      <p:italic r:id="rId67"/>
      <p:boldItalic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  <p:embeddedFont>
      <p:font typeface="Segoe UI Semibold" panose="020B0702040204020203" pitchFamily="34" charset="0"/>
      <p:regular r:id="rId73"/>
      <p:bold r:id="rId74"/>
      <p:italic r:id="rId75"/>
      <p:boldItalic r:id="rId76"/>
    </p:embeddedFont>
    <p:embeddedFont>
      <p:font typeface="Source Sans Pro" panose="020B0503030403020204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D6D"/>
    <a:srgbClr val="ADADAD"/>
    <a:srgbClr val="082A7E"/>
    <a:srgbClr val="5583F5"/>
    <a:srgbClr val="07163C"/>
    <a:srgbClr val="074121"/>
    <a:srgbClr val="0D7F41"/>
    <a:srgbClr val="06381D"/>
    <a:srgbClr val="4C0000"/>
    <a:srgbClr val="4B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213A9-9396-4083-89EC-05B1568328B8}" v="162" dt="2024-02-26T21:29:26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 autoAdjust="0"/>
    <p:restoredTop sz="86919" autoAdjust="0"/>
  </p:normalViewPr>
  <p:slideViewPr>
    <p:cSldViewPr snapToGrid="0">
      <p:cViewPr varScale="1">
        <p:scale>
          <a:sx n="99" d="100"/>
          <a:sy n="99" d="100"/>
        </p:scale>
        <p:origin x="96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30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3.fntdata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xton" userId="87fe13fa-c52d-48ad-8bdf-b663ef2a3641" providerId="ADAL" clId="{C7C213A9-9396-4083-89EC-05B1568328B8}"/>
    <pc:docChg chg="undo redo custSel addSld delSld modSld sldOrd modMainMaster">
      <pc:chgData name="Charles Sexton" userId="87fe13fa-c52d-48ad-8bdf-b663ef2a3641" providerId="ADAL" clId="{C7C213A9-9396-4083-89EC-05B1568328B8}" dt="2024-02-28T09:40:22.651" v="1557" actId="2696"/>
      <pc:docMkLst>
        <pc:docMk/>
      </pc:docMkLst>
      <pc:sldChg chg="del">
        <pc:chgData name="Charles Sexton" userId="87fe13fa-c52d-48ad-8bdf-b663ef2a3641" providerId="ADAL" clId="{C7C213A9-9396-4083-89EC-05B1568328B8}" dt="2024-02-26T20:24:44.961" v="179" actId="2696"/>
        <pc:sldMkLst>
          <pc:docMk/>
          <pc:sldMk cId="2963399473" sldId="257"/>
        </pc:sldMkLst>
      </pc:sldChg>
      <pc:sldChg chg="del">
        <pc:chgData name="Charles Sexton" userId="87fe13fa-c52d-48ad-8bdf-b663ef2a3641" providerId="ADAL" clId="{C7C213A9-9396-4083-89EC-05B1568328B8}" dt="2024-02-26T20:25:47.530" v="187" actId="2696"/>
        <pc:sldMkLst>
          <pc:docMk/>
          <pc:sldMk cId="4274787468" sldId="258"/>
        </pc:sldMkLst>
      </pc:sldChg>
      <pc:sldChg chg="del">
        <pc:chgData name="Charles Sexton" userId="87fe13fa-c52d-48ad-8bdf-b663ef2a3641" providerId="ADAL" clId="{C7C213A9-9396-4083-89EC-05B1568328B8}" dt="2024-02-26T20:59:15.085" v="562" actId="2696"/>
        <pc:sldMkLst>
          <pc:docMk/>
          <pc:sldMk cId="1673243085" sldId="268"/>
        </pc:sldMkLst>
      </pc:sldChg>
      <pc:sldChg chg="del">
        <pc:chgData name="Charles Sexton" userId="87fe13fa-c52d-48ad-8bdf-b663ef2a3641" providerId="ADAL" clId="{C7C213A9-9396-4083-89EC-05B1568328B8}" dt="2024-02-26T20:25:50.587" v="188" actId="2696"/>
        <pc:sldMkLst>
          <pc:docMk/>
          <pc:sldMk cId="3351134653" sldId="273"/>
        </pc:sldMkLst>
      </pc:sldChg>
      <pc:sldChg chg="del">
        <pc:chgData name="Charles Sexton" userId="87fe13fa-c52d-48ad-8bdf-b663ef2a3641" providerId="ADAL" clId="{C7C213A9-9396-4083-89EC-05B1568328B8}" dt="2024-02-26T20:27:27.859" v="200" actId="2696"/>
        <pc:sldMkLst>
          <pc:docMk/>
          <pc:sldMk cId="2927991428" sldId="274"/>
        </pc:sldMkLst>
      </pc:sldChg>
      <pc:sldChg chg="del">
        <pc:chgData name="Charles Sexton" userId="87fe13fa-c52d-48ad-8bdf-b663ef2a3641" providerId="ADAL" clId="{C7C213A9-9396-4083-89EC-05B1568328B8}" dt="2024-02-26T20:30:16.554" v="219" actId="2696"/>
        <pc:sldMkLst>
          <pc:docMk/>
          <pc:sldMk cId="3934027878" sldId="303"/>
        </pc:sldMkLst>
      </pc:sldChg>
      <pc:sldChg chg="add del">
        <pc:chgData name="Charles Sexton" userId="87fe13fa-c52d-48ad-8bdf-b663ef2a3641" providerId="ADAL" clId="{C7C213A9-9396-4083-89EC-05B1568328B8}" dt="2024-02-26T20:31:38.013" v="241" actId="2696"/>
        <pc:sldMkLst>
          <pc:docMk/>
          <pc:sldMk cId="3776399778" sldId="305"/>
        </pc:sldMkLst>
      </pc:sldChg>
      <pc:sldChg chg="del">
        <pc:chgData name="Charles Sexton" userId="87fe13fa-c52d-48ad-8bdf-b663ef2a3641" providerId="ADAL" clId="{C7C213A9-9396-4083-89EC-05B1568328B8}" dt="2024-02-26T20:33:03.819" v="255" actId="2696"/>
        <pc:sldMkLst>
          <pc:docMk/>
          <pc:sldMk cId="3228315037" sldId="306"/>
        </pc:sldMkLst>
      </pc:sldChg>
      <pc:sldChg chg="add del">
        <pc:chgData name="Charles Sexton" userId="87fe13fa-c52d-48ad-8bdf-b663ef2a3641" providerId="ADAL" clId="{C7C213A9-9396-4083-89EC-05B1568328B8}" dt="2024-02-26T20:32:42.114" v="251" actId="2696"/>
        <pc:sldMkLst>
          <pc:docMk/>
          <pc:sldMk cId="3393860943" sldId="307"/>
        </pc:sldMkLst>
      </pc:sldChg>
      <pc:sldChg chg="del">
        <pc:chgData name="Charles Sexton" userId="87fe13fa-c52d-48ad-8bdf-b663ef2a3641" providerId="ADAL" clId="{C7C213A9-9396-4083-89EC-05B1568328B8}" dt="2024-02-26T20:34:14.095" v="271" actId="2696"/>
        <pc:sldMkLst>
          <pc:docMk/>
          <pc:sldMk cId="2016447230" sldId="308"/>
        </pc:sldMkLst>
      </pc:sldChg>
      <pc:sldChg chg="del">
        <pc:chgData name="Charles Sexton" userId="87fe13fa-c52d-48ad-8bdf-b663ef2a3641" providerId="ADAL" clId="{C7C213A9-9396-4083-89EC-05B1568328B8}" dt="2024-02-26T20:56:42.584" v="533" actId="2696"/>
        <pc:sldMkLst>
          <pc:docMk/>
          <pc:sldMk cId="1967281218" sldId="309"/>
        </pc:sldMkLst>
      </pc:sldChg>
      <pc:sldChg chg="del">
        <pc:chgData name="Charles Sexton" userId="87fe13fa-c52d-48ad-8bdf-b663ef2a3641" providerId="ADAL" clId="{C7C213A9-9396-4083-89EC-05B1568328B8}" dt="2024-02-26T20:44:25.871" v="410" actId="2696"/>
        <pc:sldMkLst>
          <pc:docMk/>
          <pc:sldMk cId="461805431" sldId="310"/>
        </pc:sldMkLst>
      </pc:sldChg>
      <pc:sldChg chg="del">
        <pc:chgData name="Charles Sexton" userId="87fe13fa-c52d-48ad-8bdf-b663ef2a3641" providerId="ADAL" clId="{C7C213A9-9396-4083-89EC-05B1568328B8}" dt="2024-02-26T20:33:26.453" v="260" actId="2696"/>
        <pc:sldMkLst>
          <pc:docMk/>
          <pc:sldMk cId="3567617554" sldId="311"/>
        </pc:sldMkLst>
      </pc:sldChg>
      <pc:sldChg chg="modSp del mod">
        <pc:chgData name="Charles Sexton" userId="87fe13fa-c52d-48ad-8bdf-b663ef2a3641" providerId="ADAL" clId="{C7C213A9-9396-4083-89EC-05B1568328B8}" dt="2024-02-26T20:37:57.315" v="344" actId="2696"/>
        <pc:sldMkLst>
          <pc:docMk/>
          <pc:sldMk cId="3038943480" sldId="313"/>
        </pc:sldMkLst>
        <pc:cxnChg chg="mod">
          <ac:chgData name="Charles Sexton" userId="87fe13fa-c52d-48ad-8bdf-b663ef2a3641" providerId="ADAL" clId="{C7C213A9-9396-4083-89EC-05B1568328B8}" dt="2024-02-26T20:37:45.529" v="342" actId="692"/>
          <ac:cxnSpMkLst>
            <pc:docMk/>
            <pc:sldMk cId="3038943480" sldId="313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34:45.406" v="280" actId="2696"/>
        <pc:sldMkLst>
          <pc:docMk/>
          <pc:sldMk cId="3365064091" sldId="315"/>
        </pc:sldMkLst>
        <pc:cxnChg chg="mod">
          <ac:chgData name="Charles Sexton" userId="87fe13fa-c52d-48ad-8bdf-b663ef2a3641" providerId="ADAL" clId="{C7C213A9-9396-4083-89EC-05B1568328B8}" dt="2024-02-26T20:34:30.440" v="276" actId="692"/>
          <ac:cxnSpMkLst>
            <pc:docMk/>
            <pc:sldMk cId="3365064091" sldId="315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36:42.897" v="295" actId="2696"/>
        <pc:sldMkLst>
          <pc:docMk/>
          <pc:sldMk cId="261720413" sldId="316"/>
        </pc:sldMkLst>
        <pc:cxnChg chg="mod">
          <ac:chgData name="Charles Sexton" userId="87fe13fa-c52d-48ad-8bdf-b663ef2a3641" providerId="ADAL" clId="{C7C213A9-9396-4083-89EC-05B1568328B8}" dt="2024-02-26T20:36:26.255" v="292" actId="692"/>
          <ac:cxnSpMkLst>
            <pc:docMk/>
            <pc:sldMk cId="261720413" sldId="316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40:25.142" v="366" actId="2696"/>
        <pc:sldMkLst>
          <pc:docMk/>
          <pc:sldMk cId="88953720" sldId="317"/>
        </pc:sldMkLst>
        <pc:cxnChg chg="mod">
          <ac:chgData name="Charles Sexton" userId="87fe13fa-c52d-48ad-8bdf-b663ef2a3641" providerId="ADAL" clId="{C7C213A9-9396-4083-89EC-05B1568328B8}" dt="2024-02-26T20:40:11.072" v="363" actId="692"/>
          <ac:cxnSpMkLst>
            <pc:docMk/>
            <pc:sldMk cId="88953720" sldId="317"/>
            <ac:cxnSpMk id="4" creationId="{DBE948CA-477C-3B81-4128-1605AA1B39B5}"/>
          </ac:cxnSpMkLst>
        </pc:cxnChg>
      </pc:sldChg>
      <pc:sldChg chg="del">
        <pc:chgData name="Charles Sexton" userId="87fe13fa-c52d-48ad-8bdf-b663ef2a3641" providerId="ADAL" clId="{C7C213A9-9396-4083-89EC-05B1568328B8}" dt="2024-02-26T20:57:58.385" v="550" actId="2696"/>
        <pc:sldMkLst>
          <pc:docMk/>
          <pc:sldMk cId="3597872410" sldId="318"/>
        </pc:sldMkLst>
      </pc:sldChg>
      <pc:sldChg chg="del">
        <pc:chgData name="Charles Sexton" userId="87fe13fa-c52d-48ad-8bdf-b663ef2a3641" providerId="ADAL" clId="{C7C213A9-9396-4083-89EC-05B1568328B8}" dt="2024-02-26T20:58:37.627" v="556" actId="2696"/>
        <pc:sldMkLst>
          <pc:docMk/>
          <pc:sldMk cId="565088973" sldId="319"/>
        </pc:sldMkLst>
      </pc:sldChg>
      <pc:sldChg chg="del">
        <pc:chgData name="Charles Sexton" userId="87fe13fa-c52d-48ad-8bdf-b663ef2a3641" providerId="ADAL" clId="{C7C213A9-9396-4083-89EC-05B1568328B8}" dt="2024-02-26T20:58:42.893" v="557" actId="2696"/>
        <pc:sldMkLst>
          <pc:docMk/>
          <pc:sldMk cId="93362603" sldId="320"/>
        </pc:sldMkLst>
      </pc:sldChg>
      <pc:sldChg chg="del">
        <pc:chgData name="Charles Sexton" userId="87fe13fa-c52d-48ad-8bdf-b663ef2a3641" providerId="ADAL" clId="{C7C213A9-9396-4083-89EC-05B1568328B8}" dt="2024-02-26T20:51:20.081" v="468" actId="2696"/>
        <pc:sldMkLst>
          <pc:docMk/>
          <pc:sldMk cId="2628425770" sldId="321"/>
        </pc:sldMkLst>
      </pc:sldChg>
      <pc:sldChg chg="modSp del mod">
        <pc:chgData name="Charles Sexton" userId="87fe13fa-c52d-48ad-8bdf-b663ef2a3641" providerId="ADAL" clId="{C7C213A9-9396-4083-89EC-05B1568328B8}" dt="2024-02-26T20:53:19.387" v="487" actId="2696"/>
        <pc:sldMkLst>
          <pc:docMk/>
          <pc:sldMk cId="2705480712" sldId="323"/>
        </pc:sldMkLst>
        <pc:picChg chg="mod">
          <ac:chgData name="Charles Sexton" userId="87fe13fa-c52d-48ad-8bdf-b663ef2a3641" providerId="ADAL" clId="{C7C213A9-9396-4083-89EC-05B1568328B8}" dt="2024-02-26T20:52:51.237" v="482" actId="14100"/>
          <ac:picMkLst>
            <pc:docMk/>
            <pc:sldMk cId="2705480712" sldId="323"/>
            <ac:picMk id="11" creationId="{59A2F7DB-D4AF-8BFF-2F29-018644698B09}"/>
          </ac:picMkLst>
        </pc:picChg>
      </pc:sldChg>
      <pc:sldChg chg="del">
        <pc:chgData name="Charles Sexton" userId="87fe13fa-c52d-48ad-8bdf-b663ef2a3641" providerId="ADAL" clId="{C7C213A9-9396-4083-89EC-05B1568328B8}" dt="2024-02-26T20:54:04.135" v="496" actId="2696"/>
        <pc:sldMkLst>
          <pc:docMk/>
          <pc:sldMk cId="2651658024" sldId="324"/>
        </pc:sldMkLst>
      </pc:sldChg>
      <pc:sldChg chg="del">
        <pc:chgData name="Charles Sexton" userId="87fe13fa-c52d-48ad-8bdf-b663ef2a3641" providerId="ADAL" clId="{C7C213A9-9396-4083-89EC-05B1568328B8}" dt="2024-02-26T20:53:44.611" v="492" actId="2696"/>
        <pc:sldMkLst>
          <pc:docMk/>
          <pc:sldMk cId="2456264878" sldId="325"/>
        </pc:sldMkLst>
      </pc:sldChg>
      <pc:sldChg chg="del">
        <pc:chgData name="Charles Sexton" userId="87fe13fa-c52d-48ad-8bdf-b663ef2a3641" providerId="ADAL" clId="{C7C213A9-9396-4083-89EC-05B1568328B8}" dt="2024-02-26T20:54:28.543" v="500" actId="2696"/>
        <pc:sldMkLst>
          <pc:docMk/>
          <pc:sldMk cId="1852521815" sldId="326"/>
        </pc:sldMkLst>
      </pc:sldChg>
      <pc:sldChg chg="del">
        <pc:chgData name="Charles Sexton" userId="87fe13fa-c52d-48ad-8bdf-b663ef2a3641" providerId="ADAL" clId="{C7C213A9-9396-4083-89EC-05B1568328B8}" dt="2024-02-26T20:55:26.942" v="515" actId="2696"/>
        <pc:sldMkLst>
          <pc:docMk/>
          <pc:sldMk cId="3996889371" sldId="327"/>
        </pc:sldMkLst>
      </pc:sldChg>
      <pc:sldChg chg="del">
        <pc:chgData name="Charles Sexton" userId="87fe13fa-c52d-48ad-8bdf-b663ef2a3641" providerId="ADAL" clId="{C7C213A9-9396-4083-89EC-05B1568328B8}" dt="2024-02-26T20:55:52.382" v="521" actId="2696"/>
        <pc:sldMkLst>
          <pc:docMk/>
          <pc:sldMk cId="1563272544" sldId="328"/>
        </pc:sldMkLst>
      </pc:sldChg>
      <pc:sldChg chg="modSp del mod">
        <pc:chgData name="Charles Sexton" userId="87fe13fa-c52d-48ad-8bdf-b663ef2a3641" providerId="ADAL" clId="{C7C213A9-9396-4083-89EC-05B1568328B8}" dt="2024-02-26T20:41:24.242" v="378" actId="2696"/>
        <pc:sldMkLst>
          <pc:docMk/>
          <pc:sldMk cId="3945744850" sldId="329"/>
        </pc:sldMkLst>
        <pc:spChg chg="mod">
          <ac:chgData name="Charles Sexton" userId="87fe13fa-c52d-48ad-8bdf-b663ef2a3641" providerId="ADAL" clId="{C7C213A9-9396-4083-89EC-05B1568328B8}" dt="2024-02-26T20:41:06.380" v="375" actId="1076"/>
          <ac:spMkLst>
            <pc:docMk/>
            <pc:sldMk cId="3945744850" sldId="329"/>
            <ac:spMk id="3" creationId="{00000000-0000-0000-0000-000000000000}"/>
          </ac:spMkLst>
        </pc:spChg>
      </pc:sldChg>
      <pc:sldChg chg="delSp del">
        <pc:chgData name="Charles Sexton" userId="87fe13fa-c52d-48ad-8bdf-b663ef2a3641" providerId="ADAL" clId="{C7C213A9-9396-4083-89EC-05B1568328B8}" dt="2024-02-26T20:41:56.867" v="383" actId="2696"/>
        <pc:sldMkLst>
          <pc:docMk/>
          <pc:sldMk cId="3078957285" sldId="330"/>
        </pc:sldMkLst>
        <pc:picChg chg="del">
          <ac:chgData name="Charles Sexton" userId="87fe13fa-c52d-48ad-8bdf-b663ef2a3641" providerId="ADAL" clId="{C7C213A9-9396-4083-89EC-05B1568328B8}" dt="2024-02-26T20:41:36.285" v="380" actId="478"/>
          <ac:picMkLst>
            <pc:docMk/>
            <pc:sldMk cId="3078957285" sldId="330"/>
            <ac:picMk id="2050" creationId="{9664F1F9-4781-51F8-3A5D-FB28460D64A6}"/>
          </ac:picMkLst>
        </pc:picChg>
      </pc:sldChg>
      <pc:sldChg chg="del">
        <pc:chgData name="Charles Sexton" userId="87fe13fa-c52d-48ad-8bdf-b663ef2a3641" providerId="ADAL" clId="{C7C213A9-9396-4083-89EC-05B1568328B8}" dt="2024-02-26T20:40:01.399" v="361" actId="2696"/>
        <pc:sldMkLst>
          <pc:docMk/>
          <pc:sldMk cId="297397046" sldId="331"/>
        </pc:sldMkLst>
      </pc:sldChg>
      <pc:sldChg chg="modSp del mod">
        <pc:chgData name="Charles Sexton" userId="87fe13fa-c52d-48ad-8bdf-b663ef2a3641" providerId="ADAL" clId="{C7C213A9-9396-4083-89EC-05B1568328B8}" dt="2024-02-26T20:36:17.736" v="290" actId="2696"/>
        <pc:sldMkLst>
          <pc:docMk/>
          <pc:sldMk cId="2097173062" sldId="333"/>
        </pc:sldMkLst>
        <pc:cxnChg chg="mod">
          <ac:chgData name="Charles Sexton" userId="87fe13fa-c52d-48ad-8bdf-b663ef2a3641" providerId="ADAL" clId="{C7C213A9-9396-4083-89EC-05B1568328B8}" dt="2024-02-26T20:35:58.327" v="287" actId="692"/>
          <ac:cxnSpMkLst>
            <pc:docMk/>
            <pc:sldMk cId="2097173062" sldId="333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35:19.235" v="285" actId="2696"/>
        <pc:sldMkLst>
          <pc:docMk/>
          <pc:sldMk cId="2962420388" sldId="334"/>
        </pc:sldMkLst>
        <pc:cxnChg chg="mod">
          <ac:chgData name="Charles Sexton" userId="87fe13fa-c52d-48ad-8bdf-b663ef2a3641" providerId="ADAL" clId="{C7C213A9-9396-4083-89EC-05B1568328B8}" dt="2024-02-26T20:35:00.127" v="282" actId="692"/>
          <ac:cxnSpMkLst>
            <pc:docMk/>
            <pc:sldMk cId="2962420388" sldId="334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37:39.467" v="341" actId="2696"/>
        <pc:sldMkLst>
          <pc:docMk/>
          <pc:sldMk cId="3323751916" sldId="335"/>
        </pc:sldMkLst>
        <pc:cxnChg chg="mod">
          <ac:chgData name="Charles Sexton" userId="87fe13fa-c52d-48ad-8bdf-b663ef2a3641" providerId="ADAL" clId="{C7C213A9-9396-4083-89EC-05B1568328B8}" dt="2024-02-26T20:36:51.558" v="297" actId="692"/>
          <ac:cxnSpMkLst>
            <pc:docMk/>
            <pc:sldMk cId="3323751916" sldId="335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38:36.702" v="350" actId="2696"/>
        <pc:sldMkLst>
          <pc:docMk/>
          <pc:sldMk cId="646955526" sldId="336"/>
        </pc:sldMkLst>
        <pc:cxnChg chg="mod">
          <ac:chgData name="Charles Sexton" userId="87fe13fa-c52d-48ad-8bdf-b663ef2a3641" providerId="ADAL" clId="{C7C213A9-9396-4083-89EC-05B1568328B8}" dt="2024-02-26T20:38:10.821" v="346" actId="692"/>
          <ac:cxnSpMkLst>
            <pc:docMk/>
            <pc:sldMk cId="646955526" sldId="336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40:57.225" v="372" actId="2696"/>
        <pc:sldMkLst>
          <pc:docMk/>
          <pc:sldMk cId="603994907" sldId="337"/>
        </pc:sldMkLst>
        <pc:cxnChg chg="mod">
          <ac:chgData name="Charles Sexton" userId="87fe13fa-c52d-48ad-8bdf-b663ef2a3641" providerId="ADAL" clId="{C7C213A9-9396-4083-89EC-05B1568328B8}" dt="2024-02-26T20:40:34.139" v="368" actId="692"/>
          <ac:cxnSpMkLst>
            <pc:docMk/>
            <pc:sldMk cId="603994907" sldId="337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42:25.969" v="388" actId="2696"/>
        <pc:sldMkLst>
          <pc:docMk/>
          <pc:sldMk cId="2455774366" sldId="338"/>
        </pc:sldMkLst>
        <pc:cxnChg chg="mod">
          <ac:chgData name="Charles Sexton" userId="87fe13fa-c52d-48ad-8bdf-b663ef2a3641" providerId="ADAL" clId="{C7C213A9-9396-4083-89EC-05B1568328B8}" dt="2024-02-26T20:42:13.830" v="385" actId="692"/>
          <ac:cxnSpMkLst>
            <pc:docMk/>
            <pc:sldMk cId="2455774366" sldId="338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42:51.973" v="392" actId="2696"/>
        <pc:sldMkLst>
          <pc:docMk/>
          <pc:sldMk cId="859070288" sldId="339"/>
        </pc:sldMkLst>
        <pc:cxnChg chg="mod">
          <ac:chgData name="Charles Sexton" userId="87fe13fa-c52d-48ad-8bdf-b663ef2a3641" providerId="ADAL" clId="{C7C213A9-9396-4083-89EC-05B1568328B8}" dt="2024-02-26T20:42:32.132" v="389" actId="692"/>
          <ac:cxnSpMkLst>
            <pc:docMk/>
            <pc:sldMk cId="859070288" sldId="339"/>
            <ac:cxnSpMk id="4" creationId="{DBE948CA-477C-3B81-4128-1605AA1B39B5}"/>
          </ac:cxnSpMkLst>
        </pc:cxnChg>
      </pc:sldChg>
      <pc:sldChg chg="modSp del mod">
        <pc:chgData name="Charles Sexton" userId="87fe13fa-c52d-48ad-8bdf-b663ef2a3641" providerId="ADAL" clId="{C7C213A9-9396-4083-89EC-05B1568328B8}" dt="2024-02-26T20:43:19.509" v="397" actId="2696"/>
        <pc:sldMkLst>
          <pc:docMk/>
          <pc:sldMk cId="469063755" sldId="340"/>
        </pc:sldMkLst>
        <pc:cxnChg chg="mod">
          <ac:chgData name="Charles Sexton" userId="87fe13fa-c52d-48ad-8bdf-b663ef2a3641" providerId="ADAL" clId="{C7C213A9-9396-4083-89EC-05B1568328B8}" dt="2024-02-26T20:43:03.373" v="394" actId="692"/>
          <ac:cxnSpMkLst>
            <pc:docMk/>
            <pc:sldMk cId="469063755" sldId="340"/>
            <ac:cxnSpMk id="4" creationId="{DBE948CA-477C-3B81-4128-1605AA1B39B5}"/>
          </ac:cxnSpMkLst>
        </pc:cxnChg>
      </pc:sldChg>
      <pc:sldChg chg="del">
        <pc:chgData name="Charles Sexton" userId="87fe13fa-c52d-48ad-8bdf-b663ef2a3641" providerId="ADAL" clId="{C7C213A9-9396-4083-89EC-05B1568328B8}" dt="2024-02-26T20:52:18.981" v="478" actId="2696"/>
        <pc:sldMkLst>
          <pc:docMk/>
          <pc:sldMk cId="1880890580" sldId="341"/>
        </pc:sldMkLst>
      </pc:sldChg>
      <pc:sldChg chg="del">
        <pc:chgData name="Charles Sexton" userId="87fe13fa-c52d-48ad-8bdf-b663ef2a3641" providerId="ADAL" clId="{C7C213A9-9396-4083-89EC-05B1568328B8}" dt="2024-02-26T20:45:44.660" v="423" actId="2696"/>
        <pc:sldMkLst>
          <pc:docMk/>
          <pc:sldMk cId="851126263" sldId="342"/>
        </pc:sldMkLst>
      </pc:sldChg>
      <pc:sldChg chg="del">
        <pc:chgData name="Charles Sexton" userId="87fe13fa-c52d-48ad-8bdf-b663ef2a3641" providerId="ADAL" clId="{C7C213A9-9396-4083-89EC-05B1568328B8}" dt="2024-02-26T20:49:29.983" v="450" actId="2696"/>
        <pc:sldMkLst>
          <pc:docMk/>
          <pc:sldMk cId="4098356652" sldId="343"/>
        </pc:sldMkLst>
      </pc:sldChg>
      <pc:sldChg chg="del">
        <pc:chgData name="Charles Sexton" userId="87fe13fa-c52d-48ad-8bdf-b663ef2a3641" providerId="ADAL" clId="{C7C213A9-9396-4083-89EC-05B1568328B8}" dt="2024-02-26T20:46:16.460" v="428" actId="2696"/>
        <pc:sldMkLst>
          <pc:docMk/>
          <pc:sldMk cId="3840249948" sldId="344"/>
        </pc:sldMkLst>
      </pc:sldChg>
      <pc:sldChg chg="del">
        <pc:chgData name="Charles Sexton" userId="87fe13fa-c52d-48ad-8bdf-b663ef2a3641" providerId="ADAL" clId="{C7C213A9-9396-4083-89EC-05B1568328B8}" dt="2024-02-26T20:47:15.839" v="434" actId="2696"/>
        <pc:sldMkLst>
          <pc:docMk/>
          <pc:sldMk cId="3102597782" sldId="345"/>
        </pc:sldMkLst>
      </pc:sldChg>
      <pc:sldChg chg="del">
        <pc:chgData name="Charles Sexton" userId="87fe13fa-c52d-48ad-8bdf-b663ef2a3641" providerId="ADAL" clId="{C7C213A9-9396-4083-89EC-05B1568328B8}" dt="2024-02-26T20:47:38.475" v="437" actId="2696"/>
        <pc:sldMkLst>
          <pc:docMk/>
          <pc:sldMk cId="3862953107" sldId="346"/>
        </pc:sldMkLst>
      </pc:sldChg>
      <pc:sldChg chg="del">
        <pc:chgData name="Charles Sexton" userId="87fe13fa-c52d-48ad-8bdf-b663ef2a3641" providerId="ADAL" clId="{C7C213A9-9396-4083-89EC-05B1568328B8}" dt="2024-02-26T20:48:55.711" v="446" actId="2696"/>
        <pc:sldMkLst>
          <pc:docMk/>
          <pc:sldMk cId="2670675408" sldId="347"/>
        </pc:sldMkLst>
      </pc:sldChg>
      <pc:sldChg chg="modSp del mod">
        <pc:chgData name="Charles Sexton" userId="87fe13fa-c52d-48ad-8bdf-b663ef2a3641" providerId="ADAL" clId="{C7C213A9-9396-4083-89EC-05B1568328B8}" dt="2024-02-26T20:43:44.754" v="401" actId="2696"/>
        <pc:sldMkLst>
          <pc:docMk/>
          <pc:sldMk cId="2403234664" sldId="348"/>
        </pc:sldMkLst>
        <pc:cxnChg chg="mod">
          <ac:chgData name="Charles Sexton" userId="87fe13fa-c52d-48ad-8bdf-b663ef2a3641" providerId="ADAL" clId="{C7C213A9-9396-4083-89EC-05B1568328B8}" dt="2024-02-26T20:43:29.725" v="399" actId="692"/>
          <ac:cxnSpMkLst>
            <pc:docMk/>
            <pc:sldMk cId="2403234664" sldId="348"/>
            <ac:cxnSpMk id="4" creationId="{DBE948CA-477C-3B81-4128-1605AA1B39B5}"/>
          </ac:cxnSpMkLst>
        </pc:cxnChg>
      </pc:sldChg>
      <pc:sldChg chg="addSp delSp modSp add mod setBg">
        <pc:chgData name="Charles Sexton" userId="87fe13fa-c52d-48ad-8bdf-b663ef2a3641" providerId="ADAL" clId="{C7C213A9-9396-4083-89EC-05B1568328B8}" dt="2024-02-26T20:18:17.746" v="119" actId="1076"/>
        <pc:sldMkLst>
          <pc:docMk/>
          <pc:sldMk cId="3907621372" sldId="349"/>
        </pc:sldMkLst>
        <pc:spChg chg="add">
          <ac:chgData name="Charles Sexton" userId="87fe13fa-c52d-48ad-8bdf-b663ef2a3641" providerId="ADAL" clId="{C7C213A9-9396-4083-89EC-05B1568328B8}" dt="2024-02-26T20:10:30.799" v="2"/>
          <ac:spMkLst>
            <pc:docMk/>
            <pc:sldMk cId="3907621372" sldId="349"/>
            <ac:spMk id="2" creationId="{839AC9A7-2340-8ABD-6217-3E1ACC9E00CD}"/>
          </ac:spMkLst>
        </pc:spChg>
        <pc:spChg chg="mod">
          <ac:chgData name="Charles Sexton" userId="87fe13fa-c52d-48ad-8bdf-b663ef2a3641" providerId="ADAL" clId="{C7C213A9-9396-4083-89EC-05B1568328B8}" dt="2024-02-26T20:17:04.720" v="108" actId="14100"/>
          <ac:spMkLst>
            <pc:docMk/>
            <pc:sldMk cId="3907621372" sldId="349"/>
            <ac:spMk id="3" creationId="{00000000-0000-0000-0000-000000000000}"/>
          </ac:spMkLst>
        </pc:spChg>
        <pc:spChg chg="add del mod">
          <ac:chgData name="Charles Sexton" userId="87fe13fa-c52d-48ad-8bdf-b663ef2a3641" providerId="ADAL" clId="{C7C213A9-9396-4083-89EC-05B1568328B8}" dt="2024-02-26T20:18:17.746" v="119" actId="1076"/>
          <ac:spMkLst>
            <pc:docMk/>
            <pc:sldMk cId="3907621372" sldId="349"/>
            <ac:spMk id="5" creationId="{00000000-0000-0000-0000-000000000000}"/>
          </ac:spMkLst>
        </pc:spChg>
        <pc:spChg chg="del">
          <ac:chgData name="Charles Sexton" userId="87fe13fa-c52d-48ad-8bdf-b663ef2a3641" providerId="ADAL" clId="{C7C213A9-9396-4083-89EC-05B1568328B8}" dt="2024-02-26T20:14:57.380" v="88" actId="478"/>
          <ac:spMkLst>
            <pc:docMk/>
            <pc:sldMk cId="3907621372" sldId="349"/>
            <ac:spMk id="7" creationId="{8E7E8ECB-FD52-C678-4EA5-D29AA8CA1B46}"/>
          </ac:spMkLst>
        </pc:spChg>
        <pc:spChg chg="mod">
          <ac:chgData name="Charles Sexton" userId="87fe13fa-c52d-48ad-8bdf-b663ef2a3641" providerId="ADAL" clId="{C7C213A9-9396-4083-89EC-05B1568328B8}" dt="2024-02-26T20:16:42.241" v="97" actId="1076"/>
          <ac:spMkLst>
            <pc:docMk/>
            <pc:sldMk cId="3907621372" sldId="349"/>
            <ac:spMk id="10" creationId="{00000000-0000-0000-0000-000000000000}"/>
          </ac:spMkLst>
        </pc:spChg>
        <pc:spChg chg="mod">
          <ac:chgData name="Charles Sexton" userId="87fe13fa-c52d-48ad-8bdf-b663ef2a3641" providerId="ADAL" clId="{C7C213A9-9396-4083-89EC-05B1568328B8}" dt="2024-02-26T20:16:42.241" v="97" actId="1076"/>
          <ac:spMkLst>
            <pc:docMk/>
            <pc:sldMk cId="3907621372" sldId="349"/>
            <ac:spMk id="11" creationId="{00000000-0000-0000-0000-000000000000}"/>
          </ac:spMkLst>
        </pc:spChg>
        <pc:spChg chg="add del mod">
          <ac:chgData name="Charles Sexton" userId="87fe13fa-c52d-48ad-8bdf-b663ef2a3641" providerId="ADAL" clId="{C7C213A9-9396-4083-89EC-05B1568328B8}" dt="2024-02-26T20:13:39.708" v="63" actId="478"/>
          <ac:spMkLst>
            <pc:docMk/>
            <pc:sldMk cId="3907621372" sldId="349"/>
            <ac:spMk id="16" creationId="{E68DE686-7A5E-4429-D31E-CC1F7F062CD5}"/>
          </ac:spMkLst>
        </pc:spChg>
        <pc:picChg chg="del">
          <ac:chgData name="Charles Sexton" userId="87fe13fa-c52d-48ad-8bdf-b663ef2a3641" providerId="ADAL" clId="{C7C213A9-9396-4083-89EC-05B1568328B8}" dt="2024-02-26T20:10:28.149" v="1" actId="478"/>
          <ac:picMkLst>
            <pc:docMk/>
            <pc:sldMk cId="3907621372" sldId="349"/>
            <ac:picMk id="6" creationId="{17374A2F-B55C-F544-8491-F1AA9664AC35}"/>
          </ac:picMkLst>
        </pc:picChg>
        <pc:picChg chg="del">
          <ac:chgData name="Charles Sexton" userId="87fe13fa-c52d-48ad-8bdf-b663ef2a3641" providerId="ADAL" clId="{C7C213A9-9396-4083-89EC-05B1568328B8}" dt="2024-02-26T20:13:36.926" v="62" actId="478"/>
          <ac:picMkLst>
            <pc:docMk/>
            <pc:sldMk cId="3907621372" sldId="349"/>
            <ac:picMk id="8" creationId="{00000000-0000-0000-0000-000000000000}"/>
          </ac:picMkLst>
        </pc:picChg>
        <pc:picChg chg="add mod">
          <ac:chgData name="Charles Sexton" userId="87fe13fa-c52d-48ad-8bdf-b663ef2a3641" providerId="ADAL" clId="{C7C213A9-9396-4083-89EC-05B1568328B8}" dt="2024-02-26T20:17:46.956" v="115" actId="1076"/>
          <ac:picMkLst>
            <pc:docMk/>
            <pc:sldMk cId="3907621372" sldId="349"/>
            <ac:picMk id="9" creationId="{EA5029FA-7F68-01BD-A648-A89F086BC316}"/>
          </ac:picMkLst>
        </pc:picChg>
        <pc:picChg chg="add mod">
          <ac:chgData name="Charles Sexton" userId="87fe13fa-c52d-48ad-8bdf-b663ef2a3641" providerId="ADAL" clId="{C7C213A9-9396-4083-89EC-05B1568328B8}" dt="2024-02-26T20:16:42.241" v="97" actId="1076"/>
          <ac:picMkLst>
            <pc:docMk/>
            <pc:sldMk cId="3907621372" sldId="349"/>
            <ac:picMk id="14" creationId="{7EB83406-7C34-4EB2-2799-8688F35498B6}"/>
          </ac:picMkLst>
        </pc:picChg>
        <pc:cxnChg chg="mod">
          <ac:chgData name="Charles Sexton" userId="87fe13fa-c52d-48ad-8bdf-b663ef2a3641" providerId="ADAL" clId="{C7C213A9-9396-4083-89EC-05B1568328B8}" dt="2024-02-26T20:16:42.241" v="97" actId="1076"/>
          <ac:cxnSpMkLst>
            <pc:docMk/>
            <pc:sldMk cId="3907621372" sldId="349"/>
            <ac:cxnSpMk id="13" creationId="{00000000-0000-0000-0000-000000000000}"/>
          </ac:cxnSpMkLst>
        </pc:cxnChg>
      </pc:sldChg>
      <pc:sldChg chg="add del">
        <pc:chgData name="Charles Sexton" userId="87fe13fa-c52d-48ad-8bdf-b663ef2a3641" providerId="ADAL" clId="{C7C213A9-9396-4083-89EC-05B1568328B8}" dt="2024-02-26T20:24:52.916" v="180" actId="2696"/>
        <pc:sldMkLst>
          <pc:docMk/>
          <pc:sldMk cId="2969307384" sldId="350"/>
        </pc:sldMkLst>
      </pc:sldChg>
      <pc:sldChg chg="addSp delSp modSp add mod modTransition">
        <pc:chgData name="Charles Sexton" userId="87fe13fa-c52d-48ad-8bdf-b663ef2a3641" providerId="ADAL" clId="{C7C213A9-9396-4083-89EC-05B1568328B8}" dt="2024-02-26T21:34:01.957" v="1508" actId="20577"/>
        <pc:sldMkLst>
          <pc:docMk/>
          <pc:sldMk cId="3630204383" sldId="351"/>
        </pc:sldMkLst>
        <pc:spChg chg="del">
          <ac:chgData name="Charles Sexton" userId="87fe13fa-c52d-48ad-8bdf-b663ef2a3641" providerId="ADAL" clId="{C7C213A9-9396-4083-89EC-05B1568328B8}" dt="2024-02-26T20:19:49.169" v="124" actId="478"/>
          <ac:spMkLst>
            <pc:docMk/>
            <pc:sldMk cId="3630204383" sldId="351"/>
            <ac:spMk id="3" creationId="{00000000-0000-0000-0000-000000000000}"/>
          </ac:spMkLst>
        </pc:spChg>
        <pc:spChg chg="add del mod">
          <ac:chgData name="Charles Sexton" userId="87fe13fa-c52d-48ad-8bdf-b663ef2a3641" providerId="ADAL" clId="{C7C213A9-9396-4083-89EC-05B1568328B8}" dt="2024-02-26T20:19:52.782" v="125" actId="478"/>
          <ac:spMkLst>
            <pc:docMk/>
            <pc:sldMk cId="3630204383" sldId="351"/>
            <ac:spMk id="6" creationId="{4F6C7431-61DD-54E3-3A6E-D50B0F897F80}"/>
          </ac:spMkLst>
        </pc:spChg>
        <pc:spChg chg="del">
          <ac:chgData name="Charles Sexton" userId="87fe13fa-c52d-48ad-8bdf-b663ef2a3641" providerId="ADAL" clId="{C7C213A9-9396-4083-89EC-05B1568328B8}" dt="2024-02-26T20:19:58.256" v="127" actId="478"/>
          <ac:spMkLst>
            <pc:docMk/>
            <pc:sldMk cId="3630204383" sldId="351"/>
            <ac:spMk id="10" creationId="{00000000-0000-0000-0000-000000000000}"/>
          </ac:spMkLst>
        </pc:spChg>
        <pc:spChg chg="del">
          <ac:chgData name="Charles Sexton" userId="87fe13fa-c52d-48ad-8bdf-b663ef2a3641" providerId="ADAL" clId="{C7C213A9-9396-4083-89EC-05B1568328B8}" dt="2024-02-26T20:19:59.888" v="128" actId="478"/>
          <ac:spMkLst>
            <pc:docMk/>
            <pc:sldMk cId="3630204383" sldId="351"/>
            <ac:spMk id="11" creationId="{00000000-0000-0000-0000-000000000000}"/>
          </ac:spMkLst>
        </pc:spChg>
        <pc:spChg chg="add mod">
          <ac:chgData name="Charles Sexton" userId="87fe13fa-c52d-48ad-8bdf-b663ef2a3641" providerId="ADAL" clId="{C7C213A9-9396-4083-89EC-05B1568328B8}" dt="2024-02-26T20:24:29.033" v="177" actId="1076"/>
          <ac:spMkLst>
            <pc:docMk/>
            <pc:sldMk cId="3630204383" sldId="351"/>
            <ac:spMk id="12" creationId="{DA20E0D4-E53F-D042-5139-D030771EEACF}"/>
          </ac:spMkLst>
        </pc:spChg>
        <pc:spChg chg="add mod">
          <ac:chgData name="Charles Sexton" userId="87fe13fa-c52d-48ad-8bdf-b663ef2a3641" providerId="ADAL" clId="{C7C213A9-9396-4083-89EC-05B1568328B8}" dt="2024-02-26T20:25:01.946" v="181"/>
          <ac:spMkLst>
            <pc:docMk/>
            <pc:sldMk cId="3630204383" sldId="351"/>
            <ac:spMk id="15" creationId="{76AD749D-0579-BFB1-D423-345D766606B7}"/>
          </ac:spMkLst>
        </pc:spChg>
        <pc:spChg chg="add mod">
          <ac:chgData name="Charles Sexton" userId="87fe13fa-c52d-48ad-8bdf-b663ef2a3641" providerId="ADAL" clId="{C7C213A9-9396-4083-89EC-05B1568328B8}" dt="2024-02-26T21:34:01.957" v="1508" actId="20577"/>
          <ac:spMkLst>
            <pc:docMk/>
            <pc:sldMk cId="3630204383" sldId="351"/>
            <ac:spMk id="16" creationId="{0D1E8644-06BF-C070-3E30-7699AFBC8E55}"/>
          </ac:spMkLst>
        </pc:spChg>
        <pc:picChg chg="add del mod">
          <ac:chgData name="Charles Sexton" userId="87fe13fa-c52d-48ad-8bdf-b663ef2a3641" providerId="ADAL" clId="{C7C213A9-9396-4083-89EC-05B1568328B8}" dt="2024-02-26T20:21:36.202" v="139" actId="478"/>
          <ac:picMkLst>
            <pc:docMk/>
            <pc:sldMk cId="3630204383" sldId="351"/>
            <ac:picMk id="8" creationId="{26587177-ED10-9070-216E-0DDBBF4B26E9}"/>
          </ac:picMkLst>
        </pc:picChg>
        <pc:picChg chg="mod">
          <ac:chgData name="Charles Sexton" userId="87fe13fa-c52d-48ad-8bdf-b663ef2a3641" providerId="ADAL" clId="{C7C213A9-9396-4083-89EC-05B1568328B8}" dt="2024-02-26T20:24:35.689" v="178" actId="1076"/>
          <ac:picMkLst>
            <pc:docMk/>
            <pc:sldMk cId="3630204383" sldId="351"/>
            <ac:picMk id="14" creationId="{7EB83406-7C34-4EB2-2799-8688F35498B6}"/>
          </ac:picMkLst>
        </pc:picChg>
        <pc:cxnChg chg="del">
          <ac:chgData name="Charles Sexton" userId="87fe13fa-c52d-48ad-8bdf-b663ef2a3641" providerId="ADAL" clId="{C7C213A9-9396-4083-89EC-05B1568328B8}" dt="2024-02-26T20:19:56.767" v="126" actId="478"/>
          <ac:cxnSpMkLst>
            <pc:docMk/>
            <pc:sldMk cId="3630204383" sldId="351"/>
            <ac:cxnSpMk id="13" creationId="{00000000-0000-0000-0000-000000000000}"/>
          </ac:cxnSpMkLst>
        </pc:cxnChg>
        <pc:cxnChg chg="add mod">
          <ac:chgData name="Charles Sexton" userId="87fe13fa-c52d-48ad-8bdf-b663ef2a3641" providerId="ADAL" clId="{C7C213A9-9396-4083-89EC-05B1568328B8}" dt="2024-02-26T20:25:01.946" v="181"/>
          <ac:cxnSpMkLst>
            <pc:docMk/>
            <pc:sldMk cId="3630204383" sldId="351"/>
            <ac:cxnSpMk id="17" creationId="{A9E4DA79-BCB6-A046-0969-FBF1B8DBE88F}"/>
          </ac:cxnSpMkLst>
        </pc:cxnChg>
      </pc:sldChg>
      <pc:sldChg chg="addSp delSp modSp add mod modTransition modNotesTx">
        <pc:chgData name="Charles Sexton" userId="87fe13fa-c52d-48ad-8bdf-b663ef2a3641" providerId="ADAL" clId="{C7C213A9-9396-4083-89EC-05B1568328B8}" dt="2024-02-27T17:02:56.985" v="1543" actId="478"/>
        <pc:sldMkLst>
          <pc:docMk/>
          <pc:sldMk cId="3631706156" sldId="352"/>
        </pc:sldMkLst>
        <pc:spChg chg="add del mod">
          <ac:chgData name="Charles Sexton" userId="87fe13fa-c52d-48ad-8bdf-b663ef2a3641" providerId="ADAL" clId="{C7C213A9-9396-4083-89EC-05B1568328B8}" dt="2024-02-26T20:26:33.809" v="195" actId="478"/>
          <ac:spMkLst>
            <pc:docMk/>
            <pc:sldMk cId="3631706156" sldId="352"/>
            <ac:spMk id="4" creationId="{45C18559-49AE-FC53-7539-9BF2FA1FEAA7}"/>
          </ac:spMkLst>
        </pc:spChg>
        <pc:spChg chg="add mod">
          <ac:chgData name="Charles Sexton" userId="87fe13fa-c52d-48ad-8bdf-b663ef2a3641" providerId="ADAL" clId="{C7C213A9-9396-4083-89EC-05B1568328B8}" dt="2024-02-26T20:26:21.311" v="191"/>
          <ac:spMkLst>
            <pc:docMk/>
            <pc:sldMk cId="3631706156" sldId="352"/>
            <ac:spMk id="6" creationId="{F39D3FB6-518C-3A77-0253-9657C137DD8C}"/>
          </ac:spMkLst>
        </pc:spChg>
        <pc:spChg chg="mod">
          <ac:chgData name="Charles Sexton" userId="87fe13fa-c52d-48ad-8bdf-b663ef2a3641" providerId="ADAL" clId="{C7C213A9-9396-4083-89EC-05B1568328B8}" dt="2024-02-26T20:26:48.939" v="198" actId="207"/>
          <ac:spMkLst>
            <pc:docMk/>
            <pc:sldMk cId="3631706156" sldId="352"/>
            <ac:spMk id="8" creationId="{A549AEC2-CDA8-C6C9-0A6D-508EBEFD35AF}"/>
          </ac:spMkLst>
        </pc:spChg>
        <pc:spChg chg="del">
          <ac:chgData name="Charles Sexton" userId="87fe13fa-c52d-48ad-8bdf-b663ef2a3641" providerId="ADAL" clId="{C7C213A9-9396-4083-89EC-05B1568328B8}" dt="2024-02-26T20:26:36.072" v="196" actId="478"/>
          <ac:spMkLst>
            <pc:docMk/>
            <pc:sldMk cId="3631706156" sldId="352"/>
            <ac:spMk id="12" creationId="{DA20E0D4-E53F-D042-5139-D030771EEACF}"/>
          </ac:spMkLst>
        </pc:spChg>
        <pc:spChg chg="add mod">
          <ac:chgData name="Charles Sexton" userId="87fe13fa-c52d-48ad-8bdf-b663ef2a3641" providerId="ADAL" clId="{C7C213A9-9396-4083-89EC-05B1568328B8}" dt="2024-02-26T20:26:42.611" v="197" actId="207"/>
          <ac:spMkLst>
            <pc:docMk/>
            <pc:sldMk cId="3631706156" sldId="352"/>
            <ac:spMk id="13" creationId="{645887AF-CFC9-AC61-6575-EF4DC1368F3C}"/>
          </ac:spMkLst>
        </pc:spChg>
        <pc:spChg chg="del">
          <ac:chgData name="Charles Sexton" userId="87fe13fa-c52d-48ad-8bdf-b663ef2a3641" providerId="ADAL" clId="{C7C213A9-9396-4083-89EC-05B1568328B8}" dt="2024-02-26T20:26:26.838" v="192" actId="478"/>
          <ac:spMkLst>
            <pc:docMk/>
            <pc:sldMk cId="3631706156" sldId="352"/>
            <ac:spMk id="15" creationId="{76AD749D-0579-BFB1-D423-345D766606B7}"/>
          </ac:spMkLst>
        </pc:spChg>
        <pc:spChg chg="del">
          <ac:chgData name="Charles Sexton" userId="87fe13fa-c52d-48ad-8bdf-b663ef2a3641" providerId="ADAL" clId="{C7C213A9-9396-4083-89EC-05B1568328B8}" dt="2024-02-26T20:26:08.435" v="190" actId="478"/>
          <ac:spMkLst>
            <pc:docMk/>
            <pc:sldMk cId="3631706156" sldId="352"/>
            <ac:spMk id="16" creationId="{0D1E8644-06BF-C070-3E30-7699AFBC8E55}"/>
          </ac:spMkLst>
        </pc:spChg>
        <pc:spChg chg="mod">
          <ac:chgData name="Charles Sexton" userId="87fe13fa-c52d-48ad-8bdf-b663ef2a3641" providerId="ADAL" clId="{C7C213A9-9396-4083-89EC-05B1568328B8}" dt="2024-02-26T20:27:06.519" v="199" actId="207"/>
          <ac:spMkLst>
            <pc:docMk/>
            <pc:sldMk cId="3631706156" sldId="352"/>
            <ac:spMk id="20" creationId="{0F78636E-5A3B-6F94-3E0D-4DA312E8982A}"/>
          </ac:spMkLst>
        </pc:spChg>
        <pc:spChg chg="mod">
          <ac:chgData name="Charles Sexton" userId="87fe13fa-c52d-48ad-8bdf-b663ef2a3641" providerId="ADAL" clId="{C7C213A9-9396-4083-89EC-05B1568328B8}" dt="2024-02-26T20:26:21.311" v="191"/>
          <ac:spMkLst>
            <pc:docMk/>
            <pc:sldMk cId="3631706156" sldId="352"/>
            <ac:spMk id="21" creationId="{8543928A-FAA0-6FFD-E16E-CA200EFECB11}"/>
          </ac:spMkLst>
        </pc:spChg>
        <pc:spChg chg="add del mod">
          <ac:chgData name="Charles Sexton" userId="87fe13fa-c52d-48ad-8bdf-b663ef2a3641" providerId="ADAL" clId="{C7C213A9-9396-4083-89EC-05B1568328B8}" dt="2024-02-26T20:26:31.584" v="194" actId="478"/>
          <ac:spMkLst>
            <pc:docMk/>
            <pc:sldMk cId="3631706156" sldId="352"/>
            <ac:spMk id="23" creationId="{161C4EE2-16D1-0122-80C2-1DB3A86B9DEF}"/>
          </ac:spMkLst>
        </pc:spChg>
        <pc:grpChg chg="add mod">
          <ac:chgData name="Charles Sexton" userId="87fe13fa-c52d-48ad-8bdf-b663ef2a3641" providerId="ADAL" clId="{C7C213A9-9396-4083-89EC-05B1568328B8}" dt="2024-02-26T20:26:21.311" v="191"/>
          <ac:grpSpMkLst>
            <pc:docMk/>
            <pc:sldMk cId="3631706156" sldId="352"/>
            <ac:grpSpMk id="7" creationId="{D2A28E1E-9F1F-D58C-A1F1-0F6797F9A7B1}"/>
          </ac:grpSpMkLst>
        </pc:grpChg>
        <pc:grpChg chg="add mod">
          <ac:chgData name="Charles Sexton" userId="87fe13fa-c52d-48ad-8bdf-b663ef2a3641" providerId="ADAL" clId="{C7C213A9-9396-4083-89EC-05B1568328B8}" dt="2024-02-26T20:26:21.311" v="191"/>
          <ac:grpSpMkLst>
            <pc:docMk/>
            <pc:sldMk cId="3631706156" sldId="352"/>
            <ac:grpSpMk id="19" creationId="{6A23B354-E9E7-CCA3-F94F-AA5FC47BE757}"/>
          </ac:grpSpMkLst>
        </pc:grpChg>
        <pc:picChg chg="del">
          <ac:chgData name="Charles Sexton" userId="87fe13fa-c52d-48ad-8bdf-b663ef2a3641" providerId="ADAL" clId="{C7C213A9-9396-4083-89EC-05B1568328B8}" dt="2024-02-27T17:02:56.985" v="1543" actId="478"/>
          <ac:picMkLst>
            <pc:docMk/>
            <pc:sldMk cId="3631706156" sldId="352"/>
            <ac:picMk id="9" creationId="{EA5029FA-7F68-01BD-A648-A89F086BC316}"/>
          </ac:picMkLst>
        </pc:picChg>
        <pc:picChg chg="add mod">
          <ac:chgData name="Charles Sexton" userId="87fe13fa-c52d-48ad-8bdf-b663ef2a3641" providerId="ADAL" clId="{C7C213A9-9396-4083-89EC-05B1568328B8}" dt="2024-02-26T20:26:21.311" v="191"/>
          <ac:picMkLst>
            <pc:docMk/>
            <pc:sldMk cId="3631706156" sldId="352"/>
            <ac:picMk id="18" creationId="{641A26DB-6FF4-00EF-6B93-1DFD1C045130}"/>
          </ac:picMkLst>
        </pc:picChg>
        <pc:cxnChg chg="mod">
          <ac:chgData name="Charles Sexton" userId="87fe13fa-c52d-48ad-8bdf-b663ef2a3641" providerId="ADAL" clId="{C7C213A9-9396-4083-89EC-05B1568328B8}" dt="2024-02-26T20:26:21.311" v="191"/>
          <ac:cxnSpMkLst>
            <pc:docMk/>
            <pc:sldMk cId="3631706156" sldId="352"/>
            <ac:cxnSpMk id="10" creationId="{E49B746B-06E4-1709-2F3D-38CA242D5EFC}"/>
          </ac:cxnSpMkLst>
        </pc:cxnChg>
        <pc:cxnChg chg="mod">
          <ac:chgData name="Charles Sexton" userId="87fe13fa-c52d-48ad-8bdf-b663ef2a3641" providerId="ADAL" clId="{C7C213A9-9396-4083-89EC-05B1568328B8}" dt="2024-02-26T20:26:21.311" v="191"/>
          <ac:cxnSpMkLst>
            <pc:docMk/>
            <pc:sldMk cId="3631706156" sldId="352"/>
            <ac:cxnSpMk id="11" creationId="{E4CFBB1A-F160-9032-1192-9862E0987553}"/>
          </ac:cxnSpMkLst>
        </pc:cxnChg>
        <pc:cxnChg chg="del">
          <ac:chgData name="Charles Sexton" userId="87fe13fa-c52d-48ad-8bdf-b663ef2a3641" providerId="ADAL" clId="{C7C213A9-9396-4083-89EC-05B1568328B8}" dt="2024-02-26T20:26:28.778" v="193" actId="478"/>
          <ac:cxnSpMkLst>
            <pc:docMk/>
            <pc:sldMk cId="3631706156" sldId="352"/>
            <ac:cxnSpMk id="17" creationId="{A9E4DA79-BCB6-A046-0969-FBF1B8DBE88F}"/>
          </ac:cxnSpMkLst>
        </pc:cxnChg>
      </pc:sldChg>
      <pc:sldChg chg="addSp delSp modSp add mod ord modTransition modNotesTx">
        <pc:chgData name="Charles Sexton" userId="87fe13fa-c52d-48ad-8bdf-b663ef2a3641" providerId="ADAL" clId="{C7C213A9-9396-4083-89EC-05B1568328B8}" dt="2024-02-26T21:24:16.848" v="1416"/>
        <pc:sldMkLst>
          <pc:docMk/>
          <pc:sldMk cId="2117459945" sldId="353"/>
        </pc:sldMkLst>
        <pc:spChg chg="add del mod">
          <ac:chgData name="Charles Sexton" userId="87fe13fa-c52d-48ad-8bdf-b663ef2a3641" providerId="ADAL" clId="{C7C213A9-9396-4083-89EC-05B1568328B8}" dt="2024-02-26T20:28:12.042" v="209" actId="478"/>
          <ac:spMkLst>
            <pc:docMk/>
            <pc:sldMk cId="2117459945" sldId="353"/>
            <ac:spMk id="4" creationId="{BF59A279-F94B-90A0-3E85-AA788C9911EE}"/>
          </ac:spMkLst>
        </pc:spChg>
        <pc:spChg chg="add del mod">
          <ac:chgData name="Charles Sexton" userId="87fe13fa-c52d-48ad-8bdf-b663ef2a3641" providerId="ADAL" clId="{C7C213A9-9396-4083-89EC-05B1568328B8}" dt="2024-02-26T20:28:10.255" v="208" actId="478"/>
          <ac:spMkLst>
            <pc:docMk/>
            <pc:sldMk cId="2117459945" sldId="353"/>
            <ac:spMk id="7" creationId="{76EEEA32-868D-DF20-DE4B-DD3C029999DD}"/>
          </ac:spMkLst>
        </pc:spChg>
        <pc:spChg chg="mod">
          <ac:chgData name="Charles Sexton" userId="87fe13fa-c52d-48ad-8bdf-b663ef2a3641" providerId="ADAL" clId="{C7C213A9-9396-4083-89EC-05B1568328B8}" dt="2024-02-26T20:28:22.090" v="210"/>
          <ac:spMkLst>
            <pc:docMk/>
            <pc:sldMk cId="2117459945" sldId="353"/>
            <ac:spMk id="10" creationId="{E2F258E0-1440-249B-5EBC-340FA2035916}"/>
          </ac:spMkLst>
        </pc:spChg>
        <pc:spChg chg="mod">
          <ac:chgData name="Charles Sexton" userId="87fe13fa-c52d-48ad-8bdf-b663ef2a3641" providerId="ADAL" clId="{C7C213A9-9396-4083-89EC-05B1568328B8}" dt="2024-02-26T20:28:22.090" v="210"/>
          <ac:spMkLst>
            <pc:docMk/>
            <pc:sldMk cId="2117459945" sldId="353"/>
            <ac:spMk id="11" creationId="{130D690C-5258-425D-C5E9-18BC4F64D481}"/>
          </ac:spMkLst>
        </pc:spChg>
        <pc:spChg chg="del">
          <ac:chgData name="Charles Sexton" userId="87fe13fa-c52d-48ad-8bdf-b663ef2a3641" providerId="ADAL" clId="{C7C213A9-9396-4083-89EC-05B1568328B8}" dt="2024-02-26T20:28:05.745" v="206" actId="478"/>
          <ac:spMkLst>
            <pc:docMk/>
            <pc:sldMk cId="2117459945" sldId="353"/>
            <ac:spMk id="15" creationId="{76AD749D-0579-BFB1-D423-345D766606B7}"/>
          </ac:spMkLst>
        </pc:spChg>
        <pc:spChg chg="del">
          <ac:chgData name="Charles Sexton" userId="87fe13fa-c52d-48ad-8bdf-b663ef2a3641" providerId="ADAL" clId="{C7C213A9-9396-4083-89EC-05B1568328B8}" dt="2024-02-26T20:28:02.470" v="204" actId="478"/>
          <ac:spMkLst>
            <pc:docMk/>
            <pc:sldMk cId="2117459945" sldId="353"/>
            <ac:spMk id="16" creationId="{0D1E8644-06BF-C070-3E30-7699AFBC8E55}"/>
          </ac:spMkLst>
        </pc:spChg>
        <pc:spChg chg="add mod ord">
          <ac:chgData name="Charles Sexton" userId="87fe13fa-c52d-48ad-8bdf-b663ef2a3641" providerId="ADAL" clId="{C7C213A9-9396-4083-89EC-05B1568328B8}" dt="2024-02-26T20:29:55.724" v="218" actId="14100"/>
          <ac:spMkLst>
            <pc:docMk/>
            <pc:sldMk cId="2117459945" sldId="353"/>
            <ac:spMk id="18" creationId="{4B5858DD-318E-ACE9-7D2D-C9C81B472BB1}"/>
          </ac:spMkLst>
        </pc:spChg>
        <pc:grpChg chg="add mod">
          <ac:chgData name="Charles Sexton" userId="87fe13fa-c52d-48ad-8bdf-b663ef2a3641" providerId="ADAL" clId="{C7C213A9-9396-4083-89EC-05B1568328B8}" dt="2024-02-26T20:28:22.090" v="210"/>
          <ac:grpSpMkLst>
            <pc:docMk/>
            <pc:sldMk cId="2117459945" sldId="353"/>
            <ac:grpSpMk id="8" creationId="{6CB46302-1E06-95A1-FB0B-6449848FF71D}"/>
          </ac:grpSpMkLst>
        </pc:grpChg>
        <pc:picChg chg="del">
          <ac:chgData name="Charles Sexton" userId="87fe13fa-c52d-48ad-8bdf-b663ef2a3641" providerId="ADAL" clId="{C7C213A9-9396-4083-89EC-05B1568328B8}" dt="2024-02-26T20:28:03.800" v="205" actId="478"/>
          <ac:picMkLst>
            <pc:docMk/>
            <pc:sldMk cId="2117459945" sldId="353"/>
            <ac:picMk id="9" creationId="{EA5029FA-7F68-01BD-A648-A89F086BC316}"/>
          </ac:picMkLst>
        </pc:picChg>
        <pc:picChg chg="add mod">
          <ac:chgData name="Charles Sexton" userId="87fe13fa-c52d-48ad-8bdf-b663ef2a3641" providerId="ADAL" clId="{C7C213A9-9396-4083-89EC-05B1568328B8}" dt="2024-02-26T20:28:22.090" v="210"/>
          <ac:picMkLst>
            <pc:docMk/>
            <pc:sldMk cId="2117459945" sldId="353"/>
            <ac:picMk id="13" creationId="{2A3C0622-757A-46E2-5D4C-4FFBF3A8DECA}"/>
          </ac:picMkLst>
        </pc:picChg>
        <pc:cxnChg chg="del">
          <ac:chgData name="Charles Sexton" userId="87fe13fa-c52d-48ad-8bdf-b663ef2a3641" providerId="ADAL" clId="{C7C213A9-9396-4083-89EC-05B1568328B8}" dt="2024-02-26T20:28:07.561" v="207" actId="478"/>
          <ac:cxnSpMkLst>
            <pc:docMk/>
            <pc:sldMk cId="2117459945" sldId="353"/>
            <ac:cxnSpMk id="17" creationId="{A9E4DA79-BCB6-A046-0969-FBF1B8DBE88F}"/>
          </ac:cxnSpMkLst>
        </pc:cxnChg>
      </pc:sldChg>
      <pc:sldChg chg="addSp delSp modSp add del mod ord modTransition modNotesTx">
        <pc:chgData name="Charles Sexton" userId="87fe13fa-c52d-48ad-8bdf-b663ef2a3641" providerId="ADAL" clId="{C7C213A9-9396-4083-89EC-05B1568328B8}" dt="2024-02-26T21:24:47.512" v="1420"/>
        <pc:sldMkLst>
          <pc:docMk/>
          <pc:sldMk cId="836785790" sldId="354"/>
        </pc:sldMkLst>
        <pc:spChg chg="add del mod">
          <ac:chgData name="Charles Sexton" userId="87fe13fa-c52d-48ad-8bdf-b663ef2a3641" providerId="ADAL" clId="{C7C213A9-9396-4083-89EC-05B1568328B8}" dt="2024-02-26T20:30:48.582" v="228" actId="478"/>
          <ac:spMkLst>
            <pc:docMk/>
            <pc:sldMk cId="836785790" sldId="354"/>
            <ac:spMk id="4" creationId="{B073B2C0-154A-8358-BD58-02A84A38E304}"/>
          </ac:spMkLst>
        </pc:spChg>
        <pc:spChg chg="add del mod">
          <ac:chgData name="Charles Sexton" userId="87fe13fa-c52d-48ad-8bdf-b663ef2a3641" providerId="ADAL" clId="{C7C213A9-9396-4083-89EC-05B1568328B8}" dt="2024-02-26T20:30:47.156" v="227" actId="478"/>
          <ac:spMkLst>
            <pc:docMk/>
            <pc:sldMk cId="836785790" sldId="354"/>
            <ac:spMk id="7" creationId="{3043EE06-027A-D817-8EF0-DE4B197ECCC9}"/>
          </ac:spMkLst>
        </pc:spChg>
        <pc:spChg chg="add mod">
          <ac:chgData name="Charles Sexton" userId="87fe13fa-c52d-48ad-8bdf-b663ef2a3641" providerId="ADAL" clId="{C7C213A9-9396-4083-89EC-05B1568328B8}" dt="2024-02-26T20:31:47.249" v="242"/>
          <ac:spMkLst>
            <pc:docMk/>
            <pc:sldMk cId="836785790" sldId="354"/>
            <ac:spMk id="8" creationId="{DAB25E50-1511-0B5A-393B-1A1B708CDCB3}"/>
          </ac:spMkLst>
        </pc:spChg>
        <pc:spChg chg="add mod">
          <ac:chgData name="Charles Sexton" userId="87fe13fa-c52d-48ad-8bdf-b663ef2a3641" providerId="ADAL" clId="{C7C213A9-9396-4083-89EC-05B1568328B8}" dt="2024-02-26T20:31:56.373" v="243" actId="207"/>
          <ac:spMkLst>
            <pc:docMk/>
            <pc:sldMk cId="836785790" sldId="354"/>
            <ac:spMk id="11" creationId="{BED394A3-1D26-4B01-F94B-6A516B64F595}"/>
          </ac:spMkLst>
        </pc:spChg>
        <pc:spChg chg="del">
          <ac:chgData name="Charles Sexton" userId="87fe13fa-c52d-48ad-8bdf-b663ef2a3641" providerId="ADAL" clId="{C7C213A9-9396-4083-89EC-05B1568328B8}" dt="2024-02-26T20:30:44.002" v="225" actId="478"/>
          <ac:spMkLst>
            <pc:docMk/>
            <pc:sldMk cId="836785790" sldId="354"/>
            <ac:spMk id="15" creationId="{76AD749D-0579-BFB1-D423-345D766606B7}"/>
          </ac:spMkLst>
        </pc:spChg>
        <pc:spChg chg="del">
          <ac:chgData name="Charles Sexton" userId="87fe13fa-c52d-48ad-8bdf-b663ef2a3641" providerId="ADAL" clId="{C7C213A9-9396-4083-89EC-05B1568328B8}" dt="2024-02-26T20:30:40.352" v="223" actId="478"/>
          <ac:spMkLst>
            <pc:docMk/>
            <pc:sldMk cId="836785790" sldId="354"/>
            <ac:spMk id="16" creationId="{0D1E8644-06BF-C070-3E30-7699AFBC8E55}"/>
          </ac:spMkLst>
        </pc:spChg>
        <pc:picChg chg="del">
          <ac:chgData name="Charles Sexton" userId="87fe13fa-c52d-48ad-8bdf-b663ef2a3641" providerId="ADAL" clId="{C7C213A9-9396-4083-89EC-05B1568328B8}" dt="2024-02-26T20:30:45.295" v="226" actId="478"/>
          <ac:picMkLst>
            <pc:docMk/>
            <pc:sldMk cId="836785790" sldId="354"/>
            <ac:picMk id="9" creationId="{EA5029FA-7F68-01BD-A648-A89F086BC316}"/>
          </ac:picMkLst>
        </pc:picChg>
        <pc:picChg chg="add mod">
          <ac:chgData name="Charles Sexton" userId="87fe13fa-c52d-48ad-8bdf-b663ef2a3641" providerId="ADAL" clId="{C7C213A9-9396-4083-89EC-05B1568328B8}" dt="2024-02-26T20:31:47.249" v="242"/>
          <ac:picMkLst>
            <pc:docMk/>
            <pc:sldMk cId="836785790" sldId="354"/>
            <ac:picMk id="13" creationId="{F58D12B0-CE1C-B230-023F-C9ED1B63F6A0}"/>
          </ac:picMkLst>
        </pc:picChg>
        <pc:cxnChg chg="add mod">
          <ac:chgData name="Charles Sexton" userId="87fe13fa-c52d-48ad-8bdf-b663ef2a3641" providerId="ADAL" clId="{C7C213A9-9396-4083-89EC-05B1568328B8}" dt="2024-02-26T20:31:47.249" v="242"/>
          <ac:cxnSpMkLst>
            <pc:docMk/>
            <pc:sldMk cId="836785790" sldId="354"/>
            <ac:cxnSpMk id="10" creationId="{9B387ADC-506A-F5C8-1BC4-091C872A31CD}"/>
          </ac:cxnSpMkLst>
        </pc:cxnChg>
        <pc:cxnChg chg="del">
          <ac:chgData name="Charles Sexton" userId="87fe13fa-c52d-48ad-8bdf-b663ef2a3641" providerId="ADAL" clId="{C7C213A9-9396-4083-89EC-05B1568328B8}" dt="2024-02-26T20:30:42.502" v="224" actId="478"/>
          <ac:cxnSpMkLst>
            <pc:docMk/>
            <pc:sldMk cId="836785790" sldId="354"/>
            <ac:cxnSpMk id="17" creationId="{A9E4DA79-BCB6-A046-0969-FBF1B8DBE88F}"/>
          </ac:cxnSpMkLst>
        </pc:cxnChg>
      </pc:sldChg>
      <pc:sldChg chg="addSp modSp add modTransition modNotesTx">
        <pc:chgData name="Charles Sexton" userId="87fe13fa-c52d-48ad-8bdf-b663ef2a3641" providerId="ADAL" clId="{C7C213A9-9396-4083-89EC-05B1568328B8}" dt="2024-02-26T21:24:42.969" v="1419"/>
        <pc:sldMkLst>
          <pc:docMk/>
          <pc:sldMk cId="1884869444" sldId="355"/>
        </pc:sldMkLst>
        <pc:spChg chg="add mod">
          <ac:chgData name="Charles Sexton" userId="87fe13fa-c52d-48ad-8bdf-b663ef2a3641" providerId="ADAL" clId="{C7C213A9-9396-4083-89EC-05B1568328B8}" dt="2024-02-26T20:30:58.946" v="230"/>
          <ac:spMkLst>
            <pc:docMk/>
            <pc:sldMk cId="1884869444" sldId="355"/>
            <ac:spMk id="3" creationId="{A8E3B9CE-3B37-FF2A-AA20-FD58301E0D83}"/>
          </ac:spMkLst>
        </pc:spChg>
        <pc:picChg chg="add mod">
          <ac:chgData name="Charles Sexton" userId="87fe13fa-c52d-48ad-8bdf-b663ef2a3641" providerId="ADAL" clId="{C7C213A9-9396-4083-89EC-05B1568328B8}" dt="2024-02-26T20:30:58.946" v="230"/>
          <ac:picMkLst>
            <pc:docMk/>
            <pc:sldMk cId="1884869444" sldId="355"/>
            <ac:picMk id="6" creationId="{F3BA84DE-746A-D3B5-84F9-ADCBFFD0FB81}"/>
          </ac:picMkLst>
        </pc:picChg>
        <pc:picChg chg="add mod">
          <ac:chgData name="Charles Sexton" userId="87fe13fa-c52d-48ad-8bdf-b663ef2a3641" providerId="ADAL" clId="{C7C213A9-9396-4083-89EC-05B1568328B8}" dt="2024-02-26T20:30:58.946" v="230"/>
          <ac:picMkLst>
            <pc:docMk/>
            <pc:sldMk cId="1884869444" sldId="355"/>
            <ac:picMk id="7" creationId="{77D2FCC5-C275-5155-6EFE-3710A3ED21E5}"/>
          </ac:picMkLst>
        </pc:picChg>
        <pc:cxnChg chg="add mod">
          <ac:chgData name="Charles Sexton" userId="87fe13fa-c52d-48ad-8bdf-b663ef2a3641" providerId="ADAL" clId="{C7C213A9-9396-4083-89EC-05B1568328B8}" dt="2024-02-26T20:30:58.946" v="230"/>
          <ac:cxnSpMkLst>
            <pc:docMk/>
            <pc:sldMk cId="1884869444" sldId="355"/>
            <ac:cxnSpMk id="4" creationId="{D9963202-A4A4-B726-56E1-80802AA3EACA}"/>
          </ac:cxnSpMkLst>
        </pc:cxnChg>
      </pc:sldChg>
      <pc:sldChg chg="addSp delSp modSp add ord modTransition modNotesTx">
        <pc:chgData name="Charles Sexton" userId="87fe13fa-c52d-48ad-8bdf-b663ef2a3641" providerId="ADAL" clId="{C7C213A9-9396-4083-89EC-05B1568328B8}" dt="2024-02-26T21:24:50.645" v="1421"/>
        <pc:sldMkLst>
          <pc:docMk/>
          <pc:sldMk cId="935512352" sldId="356"/>
        </pc:sldMkLst>
        <pc:spChg chg="add del mod">
          <ac:chgData name="Charles Sexton" userId="87fe13fa-c52d-48ad-8bdf-b663ef2a3641" providerId="ADAL" clId="{C7C213A9-9396-4083-89EC-05B1568328B8}" dt="2024-02-26T20:32:38.709" v="249"/>
          <ac:spMkLst>
            <pc:docMk/>
            <pc:sldMk cId="935512352" sldId="356"/>
            <ac:spMk id="3" creationId="{D3C0A73E-C52F-0602-54EC-B03F2C12C31D}"/>
          </ac:spMkLst>
        </pc:spChg>
        <pc:spChg chg="add mod">
          <ac:chgData name="Charles Sexton" userId="87fe13fa-c52d-48ad-8bdf-b663ef2a3641" providerId="ADAL" clId="{C7C213A9-9396-4083-89EC-05B1568328B8}" dt="2024-02-26T20:32:55.884" v="253"/>
          <ac:spMkLst>
            <pc:docMk/>
            <pc:sldMk cId="935512352" sldId="356"/>
            <ac:spMk id="8" creationId="{B664461E-D4B9-C577-74C0-FC1C1ACC111B}"/>
          </ac:spMkLst>
        </pc:spChg>
        <pc:picChg chg="add del mod">
          <ac:chgData name="Charles Sexton" userId="87fe13fa-c52d-48ad-8bdf-b663ef2a3641" providerId="ADAL" clId="{C7C213A9-9396-4083-89EC-05B1568328B8}" dt="2024-02-26T20:32:38.709" v="249"/>
          <ac:picMkLst>
            <pc:docMk/>
            <pc:sldMk cId="935512352" sldId="356"/>
            <ac:picMk id="6" creationId="{AC31F175-7160-32F1-4FA1-80FC0198D49C}"/>
          </ac:picMkLst>
        </pc:picChg>
        <pc:picChg chg="add del mod">
          <ac:chgData name="Charles Sexton" userId="87fe13fa-c52d-48ad-8bdf-b663ef2a3641" providerId="ADAL" clId="{C7C213A9-9396-4083-89EC-05B1568328B8}" dt="2024-02-26T20:32:38.709" v="249"/>
          <ac:picMkLst>
            <pc:docMk/>
            <pc:sldMk cId="935512352" sldId="356"/>
            <ac:picMk id="7" creationId="{3249A7DD-6CED-BF76-7097-B39BEC39DE36}"/>
          </ac:picMkLst>
        </pc:picChg>
        <pc:picChg chg="add mod">
          <ac:chgData name="Charles Sexton" userId="87fe13fa-c52d-48ad-8bdf-b663ef2a3641" providerId="ADAL" clId="{C7C213A9-9396-4083-89EC-05B1568328B8}" dt="2024-02-26T20:32:55.884" v="253"/>
          <ac:picMkLst>
            <pc:docMk/>
            <pc:sldMk cId="935512352" sldId="356"/>
            <ac:picMk id="10" creationId="{78843CE8-47A7-51D6-C3D5-6B770E77785B}"/>
          </ac:picMkLst>
        </pc:picChg>
        <pc:picChg chg="add mod">
          <ac:chgData name="Charles Sexton" userId="87fe13fa-c52d-48ad-8bdf-b663ef2a3641" providerId="ADAL" clId="{C7C213A9-9396-4083-89EC-05B1568328B8}" dt="2024-02-26T20:32:55.884" v="253"/>
          <ac:picMkLst>
            <pc:docMk/>
            <pc:sldMk cId="935512352" sldId="356"/>
            <ac:picMk id="11" creationId="{DEC7CA3F-0419-3CFE-A8F3-AEF9A1962058}"/>
          </ac:picMkLst>
        </pc:picChg>
        <pc:cxnChg chg="add del mod">
          <ac:chgData name="Charles Sexton" userId="87fe13fa-c52d-48ad-8bdf-b663ef2a3641" providerId="ADAL" clId="{C7C213A9-9396-4083-89EC-05B1568328B8}" dt="2024-02-26T20:32:38.709" v="249"/>
          <ac:cxnSpMkLst>
            <pc:docMk/>
            <pc:sldMk cId="935512352" sldId="356"/>
            <ac:cxnSpMk id="4" creationId="{6911A543-11B7-DB95-7F77-4F4E9B977E44}"/>
          </ac:cxnSpMkLst>
        </pc:cxnChg>
        <pc:cxnChg chg="add mod">
          <ac:chgData name="Charles Sexton" userId="87fe13fa-c52d-48ad-8bdf-b663ef2a3641" providerId="ADAL" clId="{C7C213A9-9396-4083-89EC-05B1568328B8}" dt="2024-02-26T20:32:55.884" v="253"/>
          <ac:cxnSpMkLst>
            <pc:docMk/>
            <pc:sldMk cId="935512352" sldId="356"/>
            <ac:cxnSpMk id="9" creationId="{DC06476B-AED4-8D64-5A74-AA77DEA1FFDB}"/>
          </ac:cxnSpMkLst>
        </pc:cxnChg>
      </pc:sldChg>
      <pc:sldChg chg="addSp modSp add modTransition modNotesTx">
        <pc:chgData name="Charles Sexton" userId="87fe13fa-c52d-48ad-8bdf-b663ef2a3641" providerId="ADAL" clId="{C7C213A9-9396-4083-89EC-05B1568328B8}" dt="2024-02-26T21:24:53.142" v="1422"/>
        <pc:sldMkLst>
          <pc:docMk/>
          <pc:sldMk cId="1197551398" sldId="357"/>
        </pc:sldMkLst>
        <pc:spChg chg="add mod">
          <ac:chgData name="Charles Sexton" userId="87fe13fa-c52d-48ad-8bdf-b663ef2a3641" providerId="ADAL" clId="{C7C213A9-9396-4083-89EC-05B1568328B8}" dt="2024-02-26T20:33:14.634" v="257"/>
          <ac:spMkLst>
            <pc:docMk/>
            <pc:sldMk cId="1197551398" sldId="357"/>
            <ac:spMk id="3" creationId="{27F63EA1-E578-38BA-35D8-0583EF677019}"/>
          </ac:spMkLst>
        </pc:spChg>
        <pc:picChg chg="add mod">
          <ac:chgData name="Charles Sexton" userId="87fe13fa-c52d-48ad-8bdf-b663ef2a3641" providerId="ADAL" clId="{C7C213A9-9396-4083-89EC-05B1568328B8}" dt="2024-02-26T20:33:14.634" v="257"/>
          <ac:picMkLst>
            <pc:docMk/>
            <pc:sldMk cId="1197551398" sldId="357"/>
            <ac:picMk id="6" creationId="{1FF3E4C1-4DD9-02A1-8224-D363516B0371}"/>
          </ac:picMkLst>
        </pc:picChg>
        <pc:picChg chg="add mod">
          <ac:chgData name="Charles Sexton" userId="87fe13fa-c52d-48ad-8bdf-b663ef2a3641" providerId="ADAL" clId="{C7C213A9-9396-4083-89EC-05B1568328B8}" dt="2024-02-26T20:33:14.634" v="257"/>
          <ac:picMkLst>
            <pc:docMk/>
            <pc:sldMk cId="1197551398" sldId="357"/>
            <ac:picMk id="7" creationId="{FA70CC1E-2FBB-655C-12D7-E62D8A702B7C}"/>
          </ac:picMkLst>
        </pc:picChg>
        <pc:cxnChg chg="add mod">
          <ac:chgData name="Charles Sexton" userId="87fe13fa-c52d-48ad-8bdf-b663ef2a3641" providerId="ADAL" clId="{C7C213A9-9396-4083-89EC-05B1568328B8}" dt="2024-02-26T20:33:14.634" v="257"/>
          <ac:cxnSpMkLst>
            <pc:docMk/>
            <pc:sldMk cId="1197551398" sldId="357"/>
            <ac:cxnSpMk id="4" creationId="{AAF8EF3A-49D6-1DB1-A0BE-92E5221C7DEA}"/>
          </ac:cxnSpMkLst>
        </pc:cxnChg>
      </pc:sldChg>
      <pc:sldChg chg="addSp modSp add ord modTransition modNotesTx">
        <pc:chgData name="Charles Sexton" userId="87fe13fa-c52d-48ad-8bdf-b663ef2a3641" providerId="ADAL" clId="{C7C213A9-9396-4083-89EC-05B1568328B8}" dt="2024-02-26T21:25:13.372" v="1425"/>
        <pc:sldMkLst>
          <pc:docMk/>
          <pc:sldMk cId="1162046608" sldId="358"/>
        </pc:sldMkLst>
        <pc:spChg chg="add mod">
          <ac:chgData name="Charles Sexton" userId="87fe13fa-c52d-48ad-8bdf-b663ef2a3641" providerId="ADAL" clId="{C7C213A9-9396-4083-89EC-05B1568328B8}" dt="2024-02-26T20:35:08.120" v="283"/>
          <ac:spMkLst>
            <pc:docMk/>
            <pc:sldMk cId="1162046608" sldId="358"/>
            <ac:spMk id="3" creationId="{B2B79783-3E03-E4E4-C2F2-735BA096A9F3}"/>
          </ac:spMkLst>
        </pc:spChg>
        <pc:spChg chg="add mod">
          <ac:chgData name="Charles Sexton" userId="87fe13fa-c52d-48ad-8bdf-b663ef2a3641" providerId="ADAL" clId="{C7C213A9-9396-4083-89EC-05B1568328B8}" dt="2024-02-26T20:35:08.120" v="283"/>
          <ac:spMkLst>
            <pc:docMk/>
            <pc:sldMk cId="1162046608" sldId="358"/>
            <ac:spMk id="7" creationId="{A6D379BB-BE3B-F3B8-4C37-DAB8C1495B15}"/>
          </ac:spMkLst>
        </pc:spChg>
        <pc:picChg chg="add mod">
          <ac:chgData name="Charles Sexton" userId="87fe13fa-c52d-48ad-8bdf-b663ef2a3641" providerId="ADAL" clId="{C7C213A9-9396-4083-89EC-05B1568328B8}" dt="2024-02-26T20:35:08.120" v="283"/>
          <ac:picMkLst>
            <pc:docMk/>
            <pc:sldMk cId="1162046608" sldId="358"/>
            <ac:picMk id="6" creationId="{2EB16E80-9E04-AED4-671A-7DABE82FC187}"/>
          </ac:picMkLst>
        </pc:picChg>
        <pc:cxnChg chg="add mod">
          <ac:chgData name="Charles Sexton" userId="87fe13fa-c52d-48ad-8bdf-b663ef2a3641" providerId="ADAL" clId="{C7C213A9-9396-4083-89EC-05B1568328B8}" dt="2024-02-26T20:35:08.120" v="283"/>
          <ac:cxnSpMkLst>
            <pc:docMk/>
            <pc:sldMk cId="1162046608" sldId="358"/>
            <ac:cxnSpMk id="4" creationId="{4300AAE8-B10C-8C02-3AAA-837D2D4A166C}"/>
          </ac:cxnSpMkLst>
        </pc:cxnChg>
      </pc:sldChg>
      <pc:sldChg chg="addSp modSp add ord modTransition">
        <pc:chgData name="Charles Sexton" userId="87fe13fa-c52d-48ad-8bdf-b663ef2a3641" providerId="ADAL" clId="{C7C213A9-9396-4083-89EC-05B1568328B8}" dt="2024-02-26T21:25:09.793" v="1424"/>
        <pc:sldMkLst>
          <pc:docMk/>
          <pc:sldMk cId="1350431647" sldId="359"/>
        </pc:sldMkLst>
        <pc:spChg chg="add mod">
          <ac:chgData name="Charles Sexton" userId="87fe13fa-c52d-48ad-8bdf-b663ef2a3641" providerId="ADAL" clId="{C7C213A9-9396-4083-89EC-05B1568328B8}" dt="2024-02-26T20:34:37.185" v="277"/>
          <ac:spMkLst>
            <pc:docMk/>
            <pc:sldMk cId="1350431647" sldId="359"/>
            <ac:spMk id="3" creationId="{206907F0-E9F8-32D3-24A7-91435323DDD6}"/>
          </ac:spMkLst>
        </pc:spChg>
        <pc:picChg chg="add mod">
          <ac:chgData name="Charles Sexton" userId="87fe13fa-c52d-48ad-8bdf-b663ef2a3641" providerId="ADAL" clId="{C7C213A9-9396-4083-89EC-05B1568328B8}" dt="2024-02-26T20:34:37.185" v="277"/>
          <ac:picMkLst>
            <pc:docMk/>
            <pc:sldMk cId="1350431647" sldId="359"/>
            <ac:picMk id="6" creationId="{365665A7-A978-7FB4-203B-1D094FDE4E85}"/>
          </ac:picMkLst>
        </pc:picChg>
        <pc:cxnChg chg="add mod">
          <ac:chgData name="Charles Sexton" userId="87fe13fa-c52d-48ad-8bdf-b663ef2a3641" providerId="ADAL" clId="{C7C213A9-9396-4083-89EC-05B1568328B8}" dt="2024-02-26T20:34:37.185" v="277"/>
          <ac:cxnSpMkLst>
            <pc:docMk/>
            <pc:sldMk cId="1350431647" sldId="359"/>
            <ac:cxnSpMk id="4" creationId="{D9A03876-E4E1-FC47-A7BB-31CA6596F3C3}"/>
          </ac:cxnSpMkLst>
        </pc:cxnChg>
      </pc:sldChg>
      <pc:sldChg chg="addSp delSp modSp add mod ord modTransition">
        <pc:chgData name="Charles Sexton" userId="87fe13fa-c52d-48ad-8bdf-b663ef2a3641" providerId="ADAL" clId="{C7C213A9-9396-4083-89EC-05B1568328B8}" dt="2024-02-26T21:25:01.338" v="1423"/>
        <pc:sldMkLst>
          <pc:docMk/>
          <pc:sldMk cId="4050792816" sldId="360"/>
        </pc:sldMkLst>
        <pc:spChg chg="add mod">
          <ac:chgData name="Charles Sexton" userId="87fe13fa-c52d-48ad-8bdf-b663ef2a3641" providerId="ADAL" clId="{C7C213A9-9396-4083-89EC-05B1568328B8}" dt="2024-02-26T20:51:32.634" v="471"/>
          <ac:spMkLst>
            <pc:docMk/>
            <pc:sldMk cId="4050792816" sldId="360"/>
            <ac:spMk id="3" creationId="{7318EE8A-4A64-6365-CEE3-B646E2EEF788}"/>
          </ac:spMkLst>
        </pc:spChg>
        <pc:spChg chg="del topLvl">
          <ac:chgData name="Charles Sexton" userId="87fe13fa-c52d-48ad-8bdf-b663ef2a3641" providerId="ADAL" clId="{C7C213A9-9396-4083-89EC-05B1568328B8}" dt="2024-02-26T20:33:52.275" v="266" actId="478"/>
          <ac:spMkLst>
            <pc:docMk/>
            <pc:sldMk cId="4050792816" sldId="360"/>
            <ac:spMk id="10" creationId="{E2F258E0-1440-249B-5EBC-340FA2035916}"/>
          </ac:spMkLst>
        </pc:spChg>
        <pc:spChg chg="del topLvl">
          <ac:chgData name="Charles Sexton" userId="87fe13fa-c52d-48ad-8bdf-b663ef2a3641" providerId="ADAL" clId="{C7C213A9-9396-4083-89EC-05B1568328B8}" dt="2024-02-26T20:33:48.560" v="265" actId="478"/>
          <ac:spMkLst>
            <pc:docMk/>
            <pc:sldMk cId="4050792816" sldId="360"/>
            <ac:spMk id="11" creationId="{130D690C-5258-425D-C5E9-18BC4F64D481}"/>
          </ac:spMkLst>
        </pc:spChg>
        <pc:spChg chg="mod">
          <ac:chgData name="Charles Sexton" userId="87fe13fa-c52d-48ad-8bdf-b663ef2a3641" providerId="ADAL" clId="{C7C213A9-9396-4083-89EC-05B1568328B8}" dt="2024-02-26T20:34:01.569" v="269" actId="1076"/>
          <ac:spMkLst>
            <pc:docMk/>
            <pc:sldMk cId="4050792816" sldId="360"/>
            <ac:spMk id="18" creationId="{4B5858DD-318E-ACE9-7D2D-C9C81B472BB1}"/>
          </ac:spMkLst>
        </pc:spChg>
        <pc:grpChg chg="del">
          <ac:chgData name="Charles Sexton" userId="87fe13fa-c52d-48ad-8bdf-b663ef2a3641" providerId="ADAL" clId="{C7C213A9-9396-4083-89EC-05B1568328B8}" dt="2024-02-26T20:33:48.560" v="265" actId="478"/>
          <ac:grpSpMkLst>
            <pc:docMk/>
            <pc:sldMk cId="4050792816" sldId="360"/>
            <ac:grpSpMk id="8" creationId="{6CB46302-1E06-95A1-FB0B-6449848FF71D}"/>
          </ac:grpSpMkLst>
        </pc:grpChg>
        <pc:picChg chg="del">
          <ac:chgData name="Charles Sexton" userId="87fe13fa-c52d-48ad-8bdf-b663ef2a3641" providerId="ADAL" clId="{C7C213A9-9396-4083-89EC-05B1568328B8}" dt="2024-02-26T20:33:46.376" v="264" actId="478"/>
          <ac:picMkLst>
            <pc:docMk/>
            <pc:sldMk cId="4050792816" sldId="360"/>
            <ac:picMk id="13" creationId="{2A3C0622-757A-46E2-5D4C-4FFBF3A8DECA}"/>
          </ac:picMkLst>
        </pc:picChg>
      </pc:sldChg>
      <pc:sldChg chg="addSp modSp add modTransition modNotesTx">
        <pc:chgData name="Charles Sexton" userId="87fe13fa-c52d-48ad-8bdf-b663ef2a3641" providerId="ADAL" clId="{C7C213A9-9396-4083-89EC-05B1568328B8}" dt="2024-02-26T21:25:22.121" v="1426"/>
        <pc:sldMkLst>
          <pc:docMk/>
          <pc:sldMk cId="2750763197" sldId="361"/>
        </pc:sldMkLst>
        <pc:spChg chg="add mod">
          <ac:chgData name="Charles Sexton" userId="87fe13fa-c52d-48ad-8bdf-b663ef2a3641" providerId="ADAL" clId="{C7C213A9-9396-4083-89EC-05B1568328B8}" dt="2024-02-26T20:36:04.781" v="288"/>
          <ac:spMkLst>
            <pc:docMk/>
            <pc:sldMk cId="2750763197" sldId="361"/>
            <ac:spMk id="3" creationId="{430391E2-4A16-908D-12A3-B77D64823A5B}"/>
          </ac:spMkLst>
        </pc:spChg>
        <pc:spChg chg="add mod">
          <ac:chgData name="Charles Sexton" userId="87fe13fa-c52d-48ad-8bdf-b663ef2a3641" providerId="ADAL" clId="{C7C213A9-9396-4083-89EC-05B1568328B8}" dt="2024-02-26T20:37:27.486" v="339"/>
          <ac:spMkLst>
            <pc:docMk/>
            <pc:sldMk cId="2750763197" sldId="361"/>
            <ac:spMk id="8" creationId="{22CBED8B-E4C9-D8F0-F9B7-0ABEA011D802}"/>
          </ac:spMkLst>
        </pc:spChg>
        <pc:picChg chg="add mod">
          <ac:chgData name="Charles Sexton" userId="87fe13fa-c52d-48ad-8bdf-b663ef2a3641" providerId="ADAL" clId="{C7C213A9-9396-4083-89EC-05B1568328B8}" dt="2024-02-26T20:36:04.781" v="288"/>
          <ac:picMkLst>
            <pc:docMk/>
            <pc:sldMk cId="2750763197" sldId="361"/>
            <ac:picMk id="6" creationId="{0451B427-5FA6-4BA2-9C3C-A4CBEB731A23}"/>
          </ac:picMkLst>
        </pc:picChg>
        <pc:picChg chg="add mod">
          <ac:chgData name="Charles Sexton" userId="87fe13fa-c52d-48ad-8bdf-b663ef2a3641" providerId="ADAL" clId="{C7C213A9-9396-4083-89EC-05B1568328B8}" dt="2024-02-26T20:36:04.781" v="288"/>
          <ac:picMkLst>
            <pc:docMk/>
            <pc:sldMk cId="2750763197" sldId="361"/>
            <ac:picMk id="7" creationId="{DE8C586B-B635-E8DA-CB9E-2C96D48AB9FF}"/>
          </ac:picMkLst>
        </pc:picChg>
        <pc:cxnChg chg="add mod">
          <ac:chgData name="Charles Sexton" userId="87fe13fa-c52d-48ad-8bdf-b663ef2a3641" providerId="ADAL" clId="{C7C213A9-9396-4083-89EC-05B1568328B8}" dt="2024-02-26T20:36:04.781" v="288"/>
          <ac:cxnSpMkLst>
            <pc:docMk/>
            <pc:sldMk cId="2750763197" sldId="361"/>
            <ac:cxnSpMk id="4" creationId="{A43F0C5B-4255-F824-845E-2247B54A97AE}"/>
          </ac:cxnSpMkLst>
        </pc:cxnChg>
      </pc:sldChg>
      <pc:sldChg chg="addSp modSp add mod modTransition modNotesTx">
        <pc:chgData name="Charles Sexton" userId="87fe13fa-c52d-48ad-8bdf-b663ef2a3641" providerId="ADAL" clId="{C7C213A9-9396-4083-89EC-05B1568328B8}" dt="2024-02-27T16:19:07.826" v="1541" actId="6549"/>
        <pc:sldMkLst>
          <pc:docMk/>
          <pc:sldMk cId="1305580416" sldId="362"/>
        </pc:sldMkLst>
        <pc:spChg chg="add mod">
          <ac:chgData name="Charles Sexton" userId="87fe13fa-c52d-48ad-8bdf-b663ef2a3641" providerId="ADAL" clId="{C7C213A9-9396-4083-89EC-05B1568328B8}" dt="2024-02-26T20:36:32.214" v="293"/>
          <ac:spMkLst>
            <pc:docMk/>
            <pc:sldMk cId="1305580416" sldId="362"/>
            <ac:spMk id="3" creationId="{36F78233-9025-F41F-A049-28C3656F5E0B}"/>
          </ac:spMkLst>
        </pc:spChg>
        <pc:spChg chg="add mod">
          <ac:chgData name="Charles Sexton" userId="87fe13fa-c52d-48ad-8bdf-b663ef2a3641" providerId="ADAL" clId="{C7C213A9-9396-4083-89EC-05B1568328B8}" dt="2024-02-27T16:19:07.826" v="1541" actId="6549"/>
          <ac:spMkLst>
            <pc:docMk/>
            <pc:sldMk cId="1305580416" sldId="362"/>
            <ac:spMk id="7" creationId="{AD4C818A-2161-7895-8BCF-1503D58BEFDB}"/>
          </ac:spMkLst>
        </pc:spChg>
        <pc:picChg chg="add mod">
          <ac:chgData name="Charles Sexton" userId="87fe13fa-c52d-48ad-8bdf-b663ef2a3641" providerId="ADAL" clId="{C7C213A9-9396-4083-89EC-05B1568328B8}" dt="2024-02-26T20:36:32.214" v="293"/>
          <ac:picMkLst>
            <pc:docMk/>
            <pc:sldMk cId="1305580416" sldId="362"/>
            <ac:picMk id="6" creationId="{AC364923-122E-FEBA-5A43-7B84203929FF}"/>
          </ac:picMkLst>
        </pc:picChg>
        <pc:cxnChg chg="add mod">
          <ac:chgData name="Charles Sexton" userId="87fe13fa-c52d-48ad-8bdf-b663ef2a3641" providerId="ADAL" clId="{C7C213A9-9396-4083-89EC-05B1568328B8}" dt="2024-02-26T20:36:32.214" v="293"/>
          <ac:cxnSpMkLst>
            <pc:docMk/>
            <pc:sldMk cId="1305580416" sldId="362"/>
            <ac:cxnSpMk id="4" creationId="{7E203B01-FB10-92FD-F0D6-5D127B25648C}"/>
          </ac:cxnSpMkLst>
        </pc:cxnChg>
      </pc:sldChg>
      <pc:sldChg chg="addSp modSp add mod modTransition modNotesTx">
        <pc:chgData name="Charles Sexton" userId="87fe13fa-c52d-48ad-8bdf-b663ef2a3641" providerId="ADAL" clId="{C7C213A9-9396-4083-89EC-05B1568328B8}" dt="2024-02-26T21:25:34.065" v="1428"/>
        <pc:sldMkLst>
          <pc:docMk/>
          <pc:sldMk cId="3246429583" sldId="363"/>
        </pc:sldMkLst>
        <pc:spChg chg="add mod">
          <ac:chgData name="Charles Sexton" userId="87fe13fa-c52d-48ad-8bdf-b663ef2a3641" providerId="ADAL" clId="{C7C213A9-9396-4083-89EC-05B1568328B8}" dt="2024-02-26T20:37:00.182" v="298"/>
          <ac:spMkLst>
            <pc:docMk/>
            <pc:sldMk cId="3246429583" sldId="363"/>
            <ac:spMk id="3" creationId="{6089C6A7-6791-9B09-1FD8-F9C3E7F1173A}"/>
          </ac:spMkLst>
        </pc:spChg>
        <pc:spChg chg="add mod">
          <ac:chgData name="Charles Sexton" userId="87fe13fa-c52d-48ad-8bdf-b663ef2a3641" providerId="ADAL" clId="{C7C213A9-9396-4083-89EC-05B1568328B8}" dt="2024-02-26T20:37:20.577" v="338" actId="692"/>
          <ac:spMkLst>
            <pc:docMk/>
            <pc:sldMk cId="3246429583" sldId="363"/>
            <ac:spMk id="8" creationId="{1FD74FC9-7151-021A-5B2A-CAC69B719802}"/>
          </ac:spMkLst>
        </pc:spChg>
        <pc:picChg chg="add mod">
          <ac:chgData name="Charles Sexton" userId="87fe13fa-c52d-48ad-8bdf-b663ef2a3641" providerId="ADAL" clId="{C7C213A9-9396-4083-89EC-05B1568328B8}" dt="2024-02-26T20:37:00.182" v="298"/>
          <ac:picMkLst>
            <pc:docMk/>
            <pc:sldMk cId="3246429583" sldId="363"/>
            <ac:picMk id="6" creationId="{2F98F89D-34B0-4CD3-B81B-97ACF6C24C56}"/>
          </ac:picMkLst>
        </pc:picChg>
        <pc:picChg chg="add mod">
          <ac:chgData name="Charles Sexton" userId="87fe13fa-c52d-48ad-8bdf-b663ef2a3641" providerId="ADAL" clId="{C7C213A9-9396-4083-89EC-05B1568328B8}" dt="2024-02-26T20:37:00.182" v="298"/>
          <ac:picMkLst>
            <pc:docMk/>
            <pc:sldMk cId="3246429583" sldId="363"/>
            <ac:picMk id="7" creationId="{E85A4AB6-2555-B359-83F6-9080F3B51A80}"/>
          </ac:picMkLst>
        </pc:picChg>
        <pc:cxnChg chg="add mod">
          <ac:chgData name="Charles Sexton" userId="87fe13fa-c52d-48ad-8bdf-b663ef2a3641" providerId="ADAL" clId="{C7C213A9-9396-4083-89EC-05B1568328B8}" dt="2024-02-26T20:37:00.182" v="298"/>
          <ac:cxnSpMkLst>
            <pc:docMk/>
            <pc:sldMk cId="3246429583" sldId="363"/>
            <ac:cxnSpMk id="4" creationId="{2649C365-78BA-79B6-551E-E31C129B5ABD}"/>
          </ac:cxnSpMkLst>
        </pc:cxnChg>
      </pc:sldChg>
      <pc:sldChg chg="addSp modSp add modTransition">
        <pc:chgData name="Charles Sexton" userId="87fe13fa-c52d-48ad-8bdf-b663ef2a3641" providerId="ADAL" clId="{C7C213A9-9396-4083-89EC-05B1568328B8}" dt="2024-02-26T21:25:38.905" v="1429"/>
        <pc:sldMkLst>
          <pc:docMk/>
          <pc:sldMk cId="1823952962" sldId="364"/>
        </pc:sldMkLst>
        <pc:spChg chg="add mod">
          <ac:chgData name="Charles Sexton" userId="87fe13fa-c52d-48ad-8bdf-b663ef2a3641" providerId="ADAL" clId="{C7C213A9-9396-4083-89EC-05B1568328B8}" dt="2024-02-26T20:37:51.504" v="343"/>
          <ac:spMkLst>
            <pc:docMk/>
            <pc:sldMk cId="1823952962" sldId="364"/>
            <ac:spMk id="3" creationId="{EA4C78F6-7860-6E10-A696-74BAB3DDAF43}"/>
          </ac:spMkLst>
        </pc:spChg>
        <pc:spChg chg="add mod">
          <ac:chgData name="Charles Sexton" userId="87fe13fa-c52d-48ad-8bdf-b663ef2a3641" providerId="ADAL" clId="{C7C213A9-9396-4083-89EC-05B1568328B8}" dt="2024-02-26T20:37:51.504" v="343"/>
          <ac:spMkLst>
            <pc:docMk/>
            <pc:sldMk cId="1823952962" sldId="364"/>
            <ac:spMk id="7" creationId="{76312C63-0E71-9201-5FD3-C8E14D75A322}"/>
          </ac:spMkLst>
        </pc:spChg>
        <pc:picChg chg="add mod">
          <ac:chgData name="Charles Sexton" userId="87fe13fa-c52d-48ad-8bdf-b663ef2a3641" providerId="ADAL" clId="{C7C213A9-9396-4083-89EC-05B1568328B8}" dt="2024-02-26T20:37:51.504" v="343"/>
          <ac:picMkLst>
            <pc:docMk/>
            <pc:sldMk cId="1823952962" sldId="364"/>
            <ac:picMk id="6" creationId="{56AFAA7C-4F5F-799B-6694-5AFDF676617C}"/>
          </ac:picMkLst>
        </pc:picChg>
        <pc:cxnChg chg="add mod">
          <ac:chgData name="Charles Sexton" userId="87fe13fa-c52d-48ad-8bdf-b663ef2a3641" providerId="ADAL" clId="{C7C213A9-9396-4083-89EC-05B1568328B8}" dt="2024-02-26T20:37:51.504" v="343"/>
          <ac:cxnSpMkLst>
            <pc:docMk/>
            <pc:sldMk cId="1823952962" sldId="364"/>
            <ac:cxnSpMk id="4" creationId="{6064726B-2F70-AA98-1CEE-031068F95B28}"/>
          </ac:cxnSpMkLst>
        </pc:cxnChg>
      </pc:sldChg>
      <pc:sldChg chg="addSp modSp add modTransition modNotesTx">
        <pc:chgData name="Charles Sexton" userId="87fe13fa-c52d-48ad-8bdf-b663ef2a3641" providerId="ADAL" clId="{C7C213A9-9396-4083-89EC-05B1568328B8}" dt="2024-02-26T21:25:41.605" v="1430"/>
        <pc:sldMkLst>
          <pc:docMk/>
          <pc:sldMk cId="421149295" sldId="365"/>
        </pc:sldMkLst>
        <pc:spChg chg="add mod">
          <ac:chgData name="Charles Sexton" userId="87fe13fa-c52d-48ad-8bdf-b663ef2a3641" providerId="ADAL" clId="{C7C213A9-9396-4083-89EC-05B1568328B8}" dt="2024-02-26T20:38:16.709" v="347"/>
          <ac:spMkLst>
            <pc:docMk/>
            <pc:sldMk cId="421149295" sldId="365"/>
            <ac:spMk id="3" creationId="{6742C8D4-BC07-A3DD-DA7E-B1598F061320}"/>
          </ac:spMkLst>
        </pc:spChg>
        <pc:spChg chg="add mod">
          <ac:chgData name="Charles Sexton" userId="87fe13fa-c52d-48ad-8bdf-b663ef2a3641" providerId="ADAL" clId="{C7C213A9-9396-4083-89EC-05B1568328B8}" dt="2024-02-26T20:38:22.077" v="348"/>
          <ac:spMkLst>
            <pc:docMk/>
            <pc:sldMk cId="421149295" sldId="365"/>
            <ac:spMk id="8" creationId="{07A6FDC5-7155-51E0-0855-414B0476C2D7}"/>
          </ac:spMkLst>
        </pc:spChg>
        <pc:picChg chg="add mod">
          <ac:chgData name="Charles Sexton" userId="87fe13fa-c52d-48ad-8bdf-b663ef2a3641" providerId="ADAL" clId="{C7C213A9-9396-4083-89EC-05B1568328B8}" dt="2024-02-26T20:38:16.709" v="347"/>
          <ac:picMkLst>
            <pc:docMk/>
            <pc:sldMk cId="421149295" sldId="365"/>
            <ac:picMk id="6" creationId="{CDDBB7C4-FA28-8738-562B-96279A68C2E4}"/>
          </ac:picMkLst>
        </pc:picChg>
        <pc:picChg chg="add mod">
          <ac:chgData name="Charles Sexton" userId="87fe13fa-c52d-48ad-8bdf-b663ef2a3641" providerId="ADAL" clId="{C7C213A9-9396-4083-89EC-05B1568328B8}" dt="2024-02-26T20:38:16.709" v="347"/>
          <ac:picMkLst>
            <pc:docMk/>
            <pc:sldMk cId="421149295" sldId="365"/>
            <ac:picMk id="7" creationId="{BE0778BF-8A44-C472-E0D6-0791B04626B5}"/>
          </ac:picMkLst>
        </pc:picChg>
        <pc:cxnChg chg="add mod">
          <ac:chgData name="Charles Sexton" userId="87fe13fa-c52d-48ad-8bdf-b663ef2a3641" providerId="ADAL" clId="{C7C213A9-9396-4083-89EC-05B1568328B8}" dt="2024-02-26T20:38:16.709" v="347"/>
          <ac:cxnSpMkLst>
            <pc:docMk/>
            <pc:sldMk cId="421149295" sldId="365"/>
            <ac:cxnSpMk id="4" creationId="{BE5F7C75-098D-CDAE-A457-DCC23D571CE9}"/>
          </ac:cxnSpMkLst>
        </pc:cxnChg>
      </pc:sldChg>
      <pc:sldChg chg="addSp modSp add mod modTransition modNotesTx">
        <pc:chgData name="Charles Sexton" userId="87fe13fa-c52d-48ad-8bdf-b663ef2a3641" providerId="ADAL" clId="{C7C213A9-9396-4083-89EC-05B1568328B8}" dt="2024-02-26T21:25:46.065" v="1431"/>
        <pc:sldMkLst>
          <pc:docMk/>
          <pc:sldMk cId="659907539" sldId="366"/>
        </pc:sldMkLst>
        <pc:spChg chg="add mod">
          <ac:chgData name="Charles Sexton" userId="87fe13fa-c52d-48ad-8bdf-b663ef2a3641" providerId="ADAL" clId="{C7C213A9-9396-4083-89EC-05B1568328B8}" dt="2024-02-26T20:38:53.779" v="352"/>
          <ac:spMkLst>
            <pc:docMk/>
            <pc:sldMk cId="659907539" sldId="366"/>
            <ac:spMk id="3" creationId="{4AB1F5DF-9490-7413-4CD4-5BB4B7454746}"/>
          </ac:spMkLst>
        </pc:spChg>
        <pc:spChg chg="add mod">
          <ac:chgData name="Charles Sexton" userId="87fe13fa-c52d-48ad-8bdf-b663ef2a3641" providerId="ADAL" clId="{C7C213A9-9396-4083-89EC-05B1568328B8}" dt="2024-02-26T20:39:45.967" v="359" actId="207"/>
          <ac:spMkLst>
            <pc:docMk/>
            <pc:sldMk cId="659907539" sldId="366"/>
            <ac:spMk id="6" creationId="{CAA25CCC-9616-3B27-55A5-A087031DDC4E}"/>
          </ac:spMkLst>
        </pc:spChg>
        <pc:spChg chg="add mod">
          <ac:chgData name="Charles Sexton" userId="87fe13fa-c52d-48ad-8bdf-b663ef2a3641" providerId="ADAL" clId="{C7C213A9-9396-4083-89EC-05B1568328B8}" dt="2024-02-26T20:39:25.917" v="357" actId="207"/>
          <ac:spMkLst>
            <pc:docMk/>
            <pc:sldMk cId="659907539" sldId="366"/>
            <ac:spMk id="7" creationId="{7AE8A297-3F0D-06CA-F64D-5D41BA7932D5}"/>
          </ac:spMkLst>
        </pc:spChg>
        <pc:picChg chg="add mod">
          <ac:chgData name="Charles Sexton" userId="87fe13fa-c52d-48ad-8bdf-b663ef2a3641" providerId="ADAL" clId="{C7C213A9-9396-4083-89EC-05B1568328B8}" dt="2024-02-26T20:38:53.779" v="352"/>
          <ac:picMkLst>
            <pc:docMk/>
            <pc:sldMk cId="659907539" sldId="366"/>
            <ac:picMk id="8" creationId="{673DA2B3-E611-64FC-39B0-9B7730BF27FC}"/>
          </ac:picMkLst>
        </pc:picChg>
        <pc:cxnChg chg="add mod">
          <ac:chgData name="Charles Sexton" userId="87fe13fa-c52d-48ad-8bdf-b663ef2a3641" providerId="ADAL" clId="{C7C213A9-9396-4083-89EC-05B1568328B8}" dt="2024-02-26T20:38:53.779" v="352"/>
          <ac:cxnSpMkLst>
            <pc:docMk/>
            <pc:sldMk cId="659907539" sldId="366"/>
            <ac:cxnSpMk id="4" creationId="{3124E18C-2A92-ED2B-687B-3CE08A5417F7}"/>
          </ac:cxnSpMkLst>
        </pc:cxnChg>
      </pc:sldChg>
      <pc:sldChg chg="addSp modSp add modTransition modNotesTx">
        <pc:chgData name="Charles Sexton" userId="87fe13fa-c52d-48ad-8bdf-b663ef2a3641" providerId="ADAL" clId="{C7C213A9-9396-4083-89EC-05B1568328B8}" dt="2024-02-26T21:25:48.597" v="1432"/>
        <pc:sldMkLst>
          <pc:docMk/>
          <pc:sldMk cId="2603856530" sldId="367"/>
        </pc:sldMkLst>
        <pc:spChg chg="add mod">
          <ac:chgData name="Charles Sexton" userId="87fe13fa-c52d-48ad-8bdf-b663ef2a3641" providerId="ADAL" clId="{C7C213A9-9396-4083-89EC-05B1568328B8}" dt="2024-02-26T20:40:15.946" v="364"/>
          <ac:spMkLst>
            <pc:docMk/>
            <pc:sldMk cId="2603856530" sldId="367"/>
            <ac:spMk id="3" creationId="{9FDBDFA5-B02B-78CF-FFD2-B8182A1C0464}"/>
          </ac:spMkLst>
        </pc:spChg>
        <pc:picChg chg="add mod">
          <ac:chgData name="Charles Sexton" userId="87fe13fa-c52d-48ad-8bdf-b663ef2a3641" providerId="ADAL" clId="{C7C213A9-9396-4083-89EC-05B1568328B8}" dt="2024-02-26T20:40:15.946" v="364"/>
          <ac:picMkLst>
            <pc:docMk/>
            <pc:sldMk cId="2603856530" sldId="367"/>
            <ac:picMk id="6" creationId="{F026669C-9A74-7CF9-A1D0-04DE81CEE99C}"/>
          </ac:picMkLst>
        </pc:picChg>
        <pc:cxnChg chg="add mod">
          <ac:chgData name="Charles Sexton" userId="87fe13fa-c52d-48ad-8bdf-b663ef2a3641" providerId="ADAL" clId="{C7C213A9-9396-4083-89EC-05B1568328B8}" dt="2024-02-26T20:40:15.946" v="364"/>
          <ac:cxnSpMkLst>
            <pc:docMk/>
            <pc:sldMk cId="2603856530" sldId="367"/>
            <ac:cxnSpMk id="4" creationId="{82DB7A90-7BF1-879D-75B9-1E78274298AE}"/>
          </ac:cxnSpMkLst>
        </pc:cxnChg>
      </pc:sldChg>
      <pc:sldChg chg="addSp modSp add modTransition modNotesTx">
        <pc:chgData name="Charles Sexton" userId="87fe13fa-c52d-48ad-8bdf-b663ef2a3641" providerId="ADAL" clId="{C7C213A9-9396-4083-89EC-05B1568328B8}" dt="2024-02-26T21:25:51.258" v="1433"/>
        <pc:sldMkLst>
          <pc:docMk/>
          <pc:sldMk cId="3242239287" sldId="368"/>
        </pc:sldMkLst>
        <pc:spChg chg="add mod">
          <ac:chgData name="Charles Sexton" userId="87fe13fa-c52d-48ad-8bdf-b663ef2a3641" providerId="ADAL" clId="{C7C213A9-9396-4083-89EC-05B1568328B8}" dt="2024-02-26T20:40:40.412" v="369"/>
          <ac:spMkLst>
            <pc:docMk/>
            <pc:sldMk cId="3242239287" sldId="368"/>
            <ac:spMk id="3" creationId="{F2B7AC57-6570-1040-53A2-8D2BA195873C}"/>
          </ac:spMkLst>
        </pc:spChg>
        <pc:spChg chg="add mod">
          <ac:chgData name="Charles Sexton" userId="87fe13fa-c52d-48ad-8bdf-b663ef2a3641" providerId="ADAL" clId="{C7C213A9-9396-4083-89EC-05B1568328B8}" dt="2024-02-26T20:40:52.810" v="371"/>
          <ac:spMkLst>
            <pc:docMk/>
            <pc:sldMk cId="3242239287" sldId="368"/>
            <ac:spMk id="8" creationId="{5AB7C684-BF20-1BF6-241C-997E5D795F2D}"/>
          </ac:spMkLst>
        </pc:spChg>
        <pc:picChg chg="add mod">
          <ac:chgData name="Charles Sexton" userId="87fe13fa-c52d-48ad-8bdf-b663ef2a3641" providerId="ADAL" clId="{C7C213A9-9396-4083-89EC-05B1568328B8}" dt="2024-02-26T20:40:40.412" v="369"/>
          <ac:picMkLst>
            <pc:docMk/>
            <pc:sldMk cId="3242239287" sldId="368"/>
            <ac:picMk id="6" creationId="{BC46233D-4BC1-08EC-DB24-F7DB9E6D736B}"/>
          </ac:picMkLst>
        </pc:picChg>
        <pc:picChg chg="add mod">
          <ac:chgData name="Charles Sexton" userId="87fe13fa-c52d-48ad-8bdf-b663ef2a3641" providerId="ADAL" clId="{C7C213A9-9396-4083-89EC-05B1568328B8}" dt="2024-02-26T20:40:40.412" v="369"/>
          <ac:picMkLst>
            <pc:docMk/>
            <pc:sldMk cId="3242239287" sldId="368"/>
            <ac:picMk id="7" creationId="{1327DD68-4A55-7E28-A339-D8E8A0656FED}"/>
          </ac:picMkLst>
        </pc:picChg>
        <pc:cxnChg chg="add mod">
          <ac:chgData name="Charles Sexton" userId="87fe13fa-c52d-48ad-8bdf-b663ef2a3641" providerId="ADAL" clId="{C7C213A9-9396-4083-89EC-05B1568328B8}" dt="2024-02-26T20:40:40.412" v="369"/>
          <ac:cxnSpMkLst>
            <pc:docMk/>
            <pc:sldMk cId="3242239287" sldId="368"/>
            <ac:cxnSpMk id="4" creationId="{9D080539-235A-5ED1-86CD-7E40657006D1}"/>
          </ac:cxnSpMkLst>
        </pc:cxnChg>
      </pc:sldChg>
      <pc:sldChg chg="addSp modSp add modTransition modNotesTx">
        <pc:chgData name="Charles Sexton" userId="87fe13fa-c52d-48ad-8bdf-b663ef2a3641" providerId="ADAL" clId="{C7C213A9-9396-4083-89EC-05B1568328B8}" dt="2024-02-26T21:25:55.470" v="1434"/>
        <pc:sldMkLst>
          <pc:docMk/>
          <pc:sldMk cId="2517006618" sldId="369"/>
        </pc:sldMkLst>
        <pc:spChg chg="add mod">
          <ac:chgData name="Charles Sexton" userId="87fe13fa-c52d-48ad-8bdf-b663ef2a3641" providerId="ADAL" clId="{C7C213A9-9396-4083-89EC-05B1568328B8}" dt="2024-02-26T20:41:12.698" v="376"/>
          <ac:spMkLst>
            <pc:docMk/>
            <pc:sldMk cId="2517006618" sldId="369"/>
            <ac:spMk id="3" creationId="{2175B35A-78C8-FE44-7CAE-B260E6605B86}"/>
          </ac:spMkLst>
        </pc:spChg>
        <pc:picChg chg="add mod">
          <ac:chgData name="Charles Sexton" userId="87fe13fa-c52d-48ad-8bdf-b663ef2a3641" providerId="ADAL" clId="{C7C213A9-9396-4083-89EC-05B1568328B8}" dt="2024-02-26T20:41:12.698" v="376"/>
          <ac:picMkLst>
            <pc:docMk/>
            <pc:sldMk cId="2517006618" sldId="369"/>
            <ac:picMk id="6" creationId="{8064F581-A955-587B-0F72-AB9CF948ED3A}"/>
          </ac:picMkLst>
        </pc:picChg>
        <pc:picChg chg="add mod">
          <ac:chgData name="Charles Sexton" userId="87fe13fa-c52d-48ad-8bdf-b663ef2a3641" providerId="ADAL" clId="{C7C213A9-9396-4083-89EC-05B1568328B8}" dt="2024-02-26T20:41:12.698" v="376"/>
          <ac:picMkLst>
            <pc:docMk/>
            <pc:sldMk cId="2517006618" sldId="369"/>
            <ac:picMk id="7" creationId="{82551ECE-97AF-134C-DB71-815C6F774CAF}"/>
          </ac:picMkLst>
        </pc:picChg>
        <pc:cxnChg chg="add mod">
          <ac:chgData name="Charles Sexton" userId="87fe13fa-c52d-48ad-8bdf-b663ef2a3641" providerId="ADAL" clId="{C7C213A9-9396-4083-89EC-05B1568328B8}" dt="2024-02-26T20:41:12.698" v="376"/>
          <ac:cxnSpMkLst>
            <pc:docMk/>
            <pc:sldMk cId="2517006618" sldId="369"/>
            <ac:cxnSpMk id="4" creationId="{E4FCB565-82B4-AA49-7A6C-8FF06711EB30}"/>
          </ac:cxnSpMkLst>
        </pc:cxnChg>
      </pc:sldChg>
      <pc:sldChg chg="addSp modSp add modTransition modNotesTx">
        <pc:chgData name="Charles Sexton" userId="87fe13fa-c52d-48ad-8bdf-b663ef2a3641" providerId="ADAL" clId="{C7C213A9-9396-4083-89EC-05B1568328B8}" dt="2024-02-26T21:25:58.009" v="1435"/>
        <pc:sldMkLst>
          <pc:docMk/>
          <pc:sldMk cId="3401479950" sldId="370"/>
        </pc:sldMkLst>
        <pc:spChg chg="add mod">
          <ac:chgData name="Charles Sexton" userId="87fe13fa-c52d-48ad-8bdf-b663ef2a3641" providerId="ADAL" clId="{C7C213A9-9396-4083-89EC-05B1568328B8}" dt="2024-02-26T20:41:44.820" v="381"/>
          <ac:spMkLst>
            <pc:docMk/>
            <pc:sldMk cId="3401479950" sldId="370"/>
            <ac:spMk id="3" creationId="{DFE9978E-CC2D-0735-07D7-9682B30C41BA}"/>
          </ac:spMkLst>
        </pc:spChg>
        <pc:picChg chg="add mod">
          <ac:chgData name="Charles Sexton" userId="87fe13fa-c52d-48ad-8bdf-b663ef2a3641" providerId="ADAL" clId="{C7C213A9-9396-4083-89EC-05B1568328B8}" dt="2024-02-26T20:41:44.820" v="381"/>
          <ac:picMkLst>
            <pc:docMk/>
            <pc:sldMk cId="3401479950" sldId="370"/>
            <ac:picMk id="6" creationId="{778E41A8-F9DE-6926-AA28-56AD426E2AD1}"/>
          </ac:picMkLst>
        </pc:picChg>
        <pc:picChg chg="add mod">
          <ac:chgData name="Charles Sexton" userId="87fe13fa-c52d-48ad-8bdf-b663ef2a3641" providerId="ADAL" clId="{C7C213A9-9396-4083-89EC-05B1568328B8}" dt="2024-02-26T20:41:44.820" v="381"/>
          <ac:picMkLst>
            <pc:docMk/>
            <pc:sldMk cId="3401479950" sldId="370"/>
            <ac:picMk id="7" creationId="{2F7FB723-E2B5-862E-1302-922F83FB98C4}"/>
          </ac:picMkLst>
        </pc:picChg>
        <pc:cxnChg chg="add mod">
          <ac:chgData name="Charles Sexton" userId="87fe13fa-c52d-48ad-8bdf-b663ef2a3641" providerId="ADAL" clId="{C7C213A9-9396-4083-89EC-05B1568328B8}" dt="2024-02-26T20:41:44.820" v="381"/>
          <ac:cxnSpMkLst>
            <pc:docMk/>
            <pc:sldMk cId="3401479950" sldId="370"/>
            <ac:cxnSpMk id="4" creationId="{136D8503-89EA-97F5-73A4-0B17B1D12461}"/>
          </ac:cxnSpMkLst>
        </pc:cxnChg>
      </pc:sldChg>
      <pc:sldChg chg="addSp modSp add modTransition">
        <pc:chgData name="Charles Sexton" userId="87fe13fa-c52d-48ad-8bdf-b663ef2a3641" providerId="ADAL" clId="{C7C213A9-9396-4083-89EC-05B1568328B8}" dt="2024-02-26T21:26:00.782" v="1436"/>
        <pc:sldMkLst>
          <pc:docMk/>
          <pc:sldMk cId="2390323756" sldId="371"/>
        </pc:sldMkLst>
        <pc:spChg chg="add mod">
          <ac:chgData name="Charles Sexton" userId="87fe13fa-c52d-48ad-8bdf-b663ef2a3641" providerId="ADAL" clId="{C7C213A9-9396-4083-89EC-05B1568328B8}" dt="2024-02-26T20:42:18.539" v="386"/>
          <ac:spMkLst>
            <pc:docMk/>
            <pc:sldMk cId="2390323756" sldId="371"/>
            <ac:spMk id="3" creationId="{B5A8B157-A181-91CA-458F-66784A027754}"/>
          </ac:spMkLst>
        </pc:spChg>
        <pc:picChg chg="add mod">
          <ac:chgData name="Charles Sexton" userId="87fe13fa-c52d-48ad-8bdf-b663ef2a3641" providerId="ADAL" clId="{C7C213A9-9396-4083-89EC-05B1568328B8}" dt="2024-02-26T20:42:18.539" v="386"/>
          <ac:picMkLst>
            <pc:docMk/>
            <pc:sldMk cId="2390323756" sldId="371"/>
            <ac:picMk id="6" creationId="{EDD35984-65EF-7E46-DFF4-C1773756D4D8}"/>
          </ac:picMkLst>
        </pc:picChg>
        <pc:cxnChg chg="add mod">
          <ac:chgData name="Charles Sexton" userId="87fe13fa-c52d-48ad-8bdf-b663ef2a3641" providerId="ADAL" clId="{C7C213A9-9396-4083-89EC-05B1568328B8}" dt="2024-02-26T20:42:18.539" v="386"/>
          <ac:cxnSpMkLst>
            <pc:docMk/>
            <pc:sldMk cId="2390323756" sldId="371"/>
            <ac:cxnSpMk id="4" creationId="{6AD320E8-7DD3-C6F3-68CF-2D0E022504DC}"/>
          </ac:cxnSpMkLst>
        </pc:cxnChg>
      </pc:sldChg>
      <pc:sldChg chg="addSp modSp add modTransition">
        <pc:chgData name="Charles Sexton" userId="87fe13fa-c52d-48ad-8bdf-b663ef2a3641" providerId="ADAL" clId="{C7C213A9-9396-4083-89EC-05B1568328B8}" dt="2024-02-26T21:26:03.474" v="1437"/>
        <pc:sldMkLst>
          <pc:docMk/>
          <pc:sldMk cId="2485742918" sldId="372"/>
        </pc:sldMkLst>
        <pc:spChg chg="add mod">
          <ac:chgData name="Charles Sexton" userId="87fe13fa-c52d-48ad-8bdf-b663ef2a3641" providerId="ADAL" clId="{C7C213A9-9396-4083-89EC-05B1568328B8}" dt="2024-02-26T20:42:37.779" v="390"/>
          <ac:spMkLst>
            <pc:docMk/>
            <pc:sldMk cId="2485742918" sldId="372"/>
            <ac:spMk id="3" creationId="{DBA1E2DD-2860-3CF2-7EE7-5FD2A2AC14FC}"/>
          </ac:spMkLst>
        </pc:spChg>
        <pc:spChg chg="add mod">
          <ac:chgData name="Charles Sexton" userId="87fe13fa-c52d-48ad-8bdf-b663ef2a3641" providerId="ADAL" clId="{C7C213A9-9396-4083-89EC-05B1568328B8}" dt="2024-02-26T20:42:46.577" v="391"/>
          <ac:spMkLst>
            <pc:docMk/>
            <pc:sldMk cId="2485742918" sldId="372"/>
            <ac:spMk id="8" creationId="{FEA86BAD-4A92-E569-746B-F332C04DE4AE}"/>
          </ac:spMkLst>
        </pc:spChg>
        <pc:picChg chg="add mod">
          <ac:chgData name="Charles Sexton" userId="87fe13fa-c52d-48ad-8bdf-b663ef2a3641" providerId="ADAL" clId="{C7C213A9-9396-4083-89EC-05B1568328B8}" dt="2024-02-26T20:42:37.779" v="390"/>
          <ac:picMkLst>
            <pc:docMk/>
            <pc:sldMk cId="2485742918" sldId="372"/>
            <ac:picMk id="6" creationId="{23C15B78-E054-D0CF-5EE1-930E0CBC31E4}"/>
          </ac:picMkLst>
        </pc:picChg>
        <pc:picChg chg="add mod">
          <ac:chgData name="Charles Sexton" userId="87fe13fa-c52d-48ad-8bdf-b663ef2a3641" providerId="ADAL" clId="{C7C213A9-9396-4083-89EC-05B1568328B8}" dt="2024-02-26T20:42:37.779" v="390"/>
          <ac:picMkLst>
            <pc:docMk/>
            <pc:sldMk cId="2485742918" sldId="372"/>
            <ac:picMk id="7" creationId="{FB36B2EA-D148-F559-8CF0-053F87F817D2}"/>
          </ac:picMkLst>
        </pc:picChg>
        <pc:cxnChg chg="add mod">
          <ac:chgData name="Charles Sexton" userId="87fe13fa-c52d-48ad-8bdf-b663ef2a3641" providerId="ADAL" clId="{C7C213A9-9396-4083-89EC-05B1568328B8}" dt="2024-02-26T20:42:37.779" v="390"/>
          <ac:cxnSpMkLst>
            <pc:docMk/>
            <pc:sldMk cId="2485742918" sldId="372"/>
            <ac:cxnSpMk id="4" creationId="{C4B507DC-EFA9-2D14-19EB-66E64231B0B7}"/>
          </ac:cxnSpMkLst>
        </pc:cxnChg>
      </pc:sldChg>
      <pc:sldChg chg="addSp modSp add modTransition">
        <pc:chgData name="Charles Sexton" userId="87fe13fa-c52d-48ad-8bdf-b663ef2a3641" providerId="ADAL" clId="{C7C213A9-9396-4083-89EC-05B1568328B8}" dt="2024-02-26T21:26:08.962" v="1438"/>
        <pc:sldMkLst>
          <pc:docMk/>
          <pc:sldMk cId="1889793499" sldId="373"/>
        </pc:sldMkLst>
        <pc:spChg chg="add mod">
          <ac:chgData name="Charles Sexton" userId="87fe13fa-c52d-48ad-8bdf-b663ef2a3641" providerId="ADAL" clId="{C7C213A9-9396-4083-89EC-05B1568328B8}" dt="2024-02-26T20:43:09.557" v="395"/>
          <ac:spMkLst>
            <pc:docMk/>
            <pc:sldMk cId="1889793499" sldId="373"/>
            <ac:spMk id="3" creationId="{26B7ED20-EF58-91CF-EEEF-4B85BA342776}"/>
          </ac:spMkLst>
        </pc:spChg>
        <pc:spChg chg="add mod">
          <ac:chgData name="Charles Sexton" userId="87fe13fa-c52d-48ad-8bdf-b663ef2a3641" providerId="ADAL" clId="{C7C213A9-9396-4083-89EC-05B1568328B8}" dt="2024-02-26T20:43:16.170" v="396"/>
          <ac:spMkLst>
            <pc:docMk/>
            <pc:sldMk cId="1889793499" sldId="373"/>
            <ac:spMk id="8" creationId="{DF66E49A-3896-8BBA-53FE-E5EF1F26A251}"/>
          </ac:spMkLst>
        </pc:spChg>
        <pc:picChg chg="add mod">
          <ac:chgData name="Charles Sexton" userId="87fe13fa-c52d-48ad-8bdf-b663ef2a3641" providerId="ADAL" clId="{C7C213A9-9396-4083-89EC-05B1568328B8}" dt="2024-02-26T20:43:09.557" v="395"/>
          <ac:picMkLst>
            <pc:docMk/>
            <pc:sldMk cId="1889793499" sldId="373"/>
            <ac:picMk id="6" creationId="{AA2B1FC0-EA57-75DA-40C6-61C9FA8BB168}"/>
          </ac:picMkLst>
        </pc:picChg>
        <pc:picChg chg="add mod">
          <ac:chgData name="Charles Sexton" userId="87fe13fa-c52d-48ad-8bdf-b663ef2a3641" providerId="ADAL" clId="{C7C213A9-9396-4083-89EC-05B1568328B8}" dt="2024-02-26T20:43:09.557" v="395"/>
          <ac:picMkLst>
            <pc:docMk/>
            <pc:sldMk cId="1889793499" sldId="373"/>
            <ac:picMk id="7" creationId="{AD7214D3-6C80-4975-0DBF-57F56C472DAE}"/>
          </ac:picMkLst>
        </pc:picChg>
        <pc:cxnChg chg="add mod">
          <ac:chgData name="Charles Sexton" userId="87fe13fa-c52d-48ad-8bdf-b663ef2a3641" providerId="ADAL" clId="{C7C213A9-9396-4083-89EC-05B1568328B8}" dt="2024-02-26T20:43:09.557" v="395"/>
          <ac:cxnSpMkLst>
            <pc:docMk/>
            <pc:sldMk cId="1889793499" sldId="373"/>
            <ac:cxnSpMk id="4" creationId="{F09299FB-DC55-A7C8-A3C3-AF08CC4662D1}"/>
          </ac:cxnSpMkLst>
        </pc:cxnChg>
      </pc:sldChg>
      <pc:sldChg chg="addSp delSp modSp add mod modTransition">
        <pc:chgData name="Charles Sexton" userId="87fe13fa-c52d-48ad-8bdf-b663ef2a3641" providerId="ADAL" clId="{C7C213A9-9396-4083-89EC-05B1568328B8}" dt="2024-02-27T16:27:29.928" v="1542" actId="478"/>
        <pc:sldMkLst>
          <pc:docMk/>
          <pc:sldMk cId="3015211202" sldId="374"/>
        </pc:sldMkLst>
        <pc:spChg chg="add mod">
          <ac:chgData name="Charles Sexton" userId="87fe13fa-c52d-48ad-8bdf-b663ef2a3641" providerId="ADAL" clId="{C7C213A9-9396-4083-89EC-05B1568328B8}" dt="2024-02-26T20:43:34.320" v="400"/>
          <ac:spMkLst>
            <pc:docMk/>
            <pc:sldMk cId="3015211202" sldId="374"/>
            <ac:spMk id="3" creationId="{DE453B97-3FAE-1C83-02A4-7725E92723AE}"/>
          </ac:spMkLst>
        </pc:spChg>
        <pc:spChg chg="del">
          <ac:chgData name="Charles Sexton" userId="87fe13fa-c52d-48ad-8bdf-b663ef2a3641" providerId="ADAL" clId="{C7C213A9-9396-4083-89EC-05B1568328B8}" dt="2024-02-27T16:27:29.928" v="1542" actId="478"/>
          <ac:spMkLst>
            <pc:docMk/>
            <pc:sldMk cId="3015211202" sldId="374"/>
            <ac:spMk id="12" creationId="{DA20E0D4-E53F-D042-5139-D030771EEACF}"/>
          </ac:spMkLst>
        </pc:spChg>
        <pc:picChg chg="add mod">
          <ac:chgData name="Charles Sexton" userId="87fe13fa-c52d-48ad-8bdf-b663ef2a3641" providerId="ADAL" clId="{C7C213A9-9396-4083-89EC-05B1568328B8}" dt="2024-02-26T20:43:34.320" v="400"/>
          <ac:picMkLst>
            <pc:docMk/>
            <pc:sldMk cId="3015211202" sldId="374"/>
            <ac:picMk id="6" creationId="{6A0A4ACB-AABE-3EFE-3434-84371785BF64}"/>
          </ac:picMkLst>
        </pc:picChg>
        <pc:cxnChg chg="add mod">
          <ac:chgData name="Charles Sexton" userId="87fe13fa-c52d-48ad-8bdf-b663ef2a3641" providerId="ADAL" clId="{C7C213A9-9396-4083-89EC-05B1568328B8}" dt="2024-02-26T20:43:34.320" v="400"/>
          <ac:cxnSpMkLst>
            <pc:docMk/>
            <pc:sldMk cId="3015211202" sldId="374"/>
            <ac:cxnSpMk id="4" creationId="{26DEDF38-7B83-D4C5-6A84-A1B24ABBC37C}"/>
          </ac:cxnSpMkLst>
        </pc:cxnChg>
      </pc:sldChg>
      <pc:sldChg chg="addSp modSp add mod ord modTransition">
        <pc:chgData name="Charles Sexton" userId="87fe13fa-c52d-48ad-8bdf-b663ef2a3641" providerId="ADAL" clId="{C7C213A9-9396-4083-89EC-05B1568328B8}" dt="2024-02-26T21:26:23.438" v="1441"/>
        <pc:sldMkLst>
          <pc:docMk/>
          <pc:sldMk cId="1789826724" sldId="375"/>
        </pc:sldMkLst>
        <pc:spChg chg="add mod">
          <ac:chgData name="Charles Sexton" userId="87fe13fa-c52d-48ad-8bdf-b663ef2a3641" providerId="ADAL" clId="{C7C213A9-9396-4083-89EC-05B1568328B8}" dt="2024-02-26T20:44:46.389" v="414"/>
          <ac:spMkLst>
            <pc:docMk/>
            <pc:sldMk cId="1789826724" sldId="375"/>
            <ac:spMk id="3" creationId="{847E126F-7CB7-6A3B-570A-9F68A1FCFFCA}"/>
          </ac:spMkLst>
        </pc:spChg>
        <pc:spChg chg="add mod">
          <ac:chgData name="Charles Sexton" userId="87fe13fa-c52d-48ad-8bdf-b663ef2a3641" providerId="ADAL" clId="{C7C213A9-9396-4083-89EC-05B1568328B8}" dt="2024-02-26T20:45:27.578" v="419" actId="207"/>
          <ac:spMkLst>
            <pc:docMk/>
            <pc:sldMk cId="1789826724" sldId="375"/>
            <ac:spMk id="6" creationId="{E891593E-B5B2-0866-CA5D-7FC36615817F}"/>
          </ac:spMkLst>
        </pc:spChg>
        <pc:spChg chg="add mod">
          <ac:chgData name="Charles Sexton" userId="87fe13fa-c52d-48ad-8bdf-b663ef2a3641" providerId="ADAL" clId="{C7C213A9-9396-4083-89EC-05B1568328B8}" dt="2024-02-26T20:45:27.578" v="419" actId="207"/>
          <ac:spMkLst>
            <pc:docMk/>
            <pc:sldMk cId="1789826724" sldId="375"/>
            <ac:spMk id="7" creationId="{2220A756-43D8-958F-ABB3-B80D955B049C}"/>
          </ac:spMkLst>
        </pc:spChg>
        <pc:spChg chg="add mod">
          <ac:chgData name="Charles Sexton" userId="87fe13fa-c52d-48ad-8bdf-b663ef2a3641" providerId="ADAL" clId="{C7C213A9-9396-4083-89EC-05B1568328B8}" dt="2024-02-26T20:44:46.389" v="414"/>
          <ac:spMkLst>
            <pc:docMk/>
            <pc:sldMk cId="1789826724" sldId="375"/>
            <ac:spMk id="8" creationId="{E4EB72B9-2EE7-9DF9-DA8D-9271FFC9263A}"/>
          </ac:spMkLst>
        </pc:spChg>
        <pc:spChg chg="add mod">
          <ac:chgData name="Charles Sexton" userId="87fe13fa-c52d-48ad-8bdf-b663ef2a3641" providerId="ADAL" clId="{C7C213A9-9396-4083-89EC-05B1568328B8}" dt="2024-02-26T20:44:46.389" v="414"/>
          <ac:spMkLst>
            <pc:docMk/>
            <pc:sldMk cId="1789826724" sldId="375"/>
            <ac:spMk id="9" creationId="{6B3AF6CE-266F-1851-45F4-978A5543F060}"/>
          </ac:spMkLst>
        </pc:spChg>
        <pc:picChg chg="add mod">
          <ac:chgData name="Charles Sexton" userId="87fe13fa-c52d-48ad-8bdf-b663ef2a3641" providerId="ADAL" clId="{C7C213A9-9396-4083-89EC-05B1568328B8}" dt="2024-02-26T20:44:52.705" v="415"/>
          <ac:picMkLst>
            <pc:docMk/>
            <pc:sldMk cId="1789826724" sldId="375"/>
            <ac:picMk id="10" creationId="{3D2037EC-F2D6-D187-EE85-4ED6B8094F9C}"/>
          </ac:picMkLst>
        </pc:picChg>
        <pc:cxnChg chg="add mod">
          <ac:chgData name="Charles Sexton" userId="87fe13fa-c52d-48ad-8bdf-b663ef2a3641" providerId="ADAL" clId="{C7C213A9-9396-4083-89EC-05B1568328B8}" dt="2024-02-26T20:44:46.389" v="414"/>
          <ac:cxnSpMkLst>
            <pc:docMk/>
            <pc:sldMk cId="1789826724" sldId="375"/>
            <ac:cxnSpMk id="4" creationId="{A661B741-8071-D697-049A-B007106BC480}"/>
          </ac:cxnSpMkLst>
        </pc:cxnChg>
      </pc:sldChg>
      <pc:sldChg chg="addSp delSp modSp add mod ord modTransition">
        <pc:chgData name="Charles Sexton" userId="87fe13fa-c52d-48ad-8bdf-b663ef2a3641" providerId="ADAL" clId="{C7C213A9-9396-4083-89EC-05B1568328B8}" dt="2024-02-26T21:26:20.346" v="1440"/>
        <pc:sldMkLst>
          <pc:docMk/>
          <pc:sldMk cId="568825060" sldId="376"/>
        </pc:sldMkLst>
        <pc:spChg chg="del">
          <ac:chgData name="Charles Sexton" userId="87fe13fa-c52d-48ad-8bdf-b663ef2a3641" providerId="ADAL" clId="{C7C213A9-9396-4083-89EC-05B1568328B8}" dt="2024-02-26T20:44:16.428" v="407" actId="478"/>
          <ac:spMkLst>
            <pc:docMk/>
            <pc:sldMk cId="568825060" sldId="376"/>
            <ac:spMk id="3" creationId="{7318EE8A-4A64-6365-CEE3-B646E2EEF788}"/>
          </ac:spMkLst>
        </pc:spChg>
        <pc:spChg chg="add del mod">
          <ac:chgData name="Charles Sexton" userId="87fe13fa-c52d-48ad-8bdf-b663ef2a3641" providerId="ADAL" clId="{C7C213A9-9396-4083-89EC-05B1568328B8}" dt="2024-02-26T20:44:11.820" v="406"/>
          <ac:spMkLst>
            <pc:docMk/>
            <pc:sldMk cId="568825060" sldId="376"/>
            <ac:spMk id="4" creationId="{785CA49C-4457-D3DF-48A6-96624E69CB7D}"/>
          </ac:spMkLst>
        </pc:spChg>
        <pc:spChg chg="add mod">
          <ac:chgData name="Charles Sexton" userId="87fe13fa-c52d-48ad-8bdf-b663ef2a3641" providerId="ADAL" clId="{C7C213A9-9396-4083-89EC-05B1568328B8}" dt="2024-02-26T20:44:21.501" v="409" actId="1076"/>
          <ac:spMkLst>
            <pc:docMk/>
            <pc:sldMk cId="568825060" sldId="376"/>
            <ac:spMk id="6" creationId="{0108832C-1BFA-C157-B575-2D9F5F77076B}"/>
          </ac:spMkLst>
        </pc:spChg>
      </pc:sldChg>
      <pc:sldChg chg="addSp modSp add mod modTransition modNotesTx">
        <pc:chgData name="Charles Sexton" userId="87fe13fa-c52d-48ad-8bdf-b663ef2a3641" providerId="ADAL" clId="{C7C213A9-9396-4083-89EC-05B1568328B8}" dt="2024-02-26T21:26:25.850" v="1442"/>
        <pc:sldMkLst>
          <pc:docMk/>
          <pc:sldMk cId="2793507963" sldId="377"/>
        </pc:sldMkLst>
        <pc:spChg chg="add mod">
          <ac:chgData name="Charles Sexton" userId="87fe13fa-c52d-48ad-8bdf-b663ef2a3641" providerId="ADAL" clId="{C7C213A9-9396-4083-89EC-05B1568328B8}" dt="2024-02-26T20:45:53.860" v="424"/>
          <ac:spMkLst>
            <pc:docMk/>
            <pc:sldMk cId="2793507963" sldId="377"/>
            <ac:spMk id="3" creationId="{27F80922-6650-7A96-7199-6CF095580B16}"/>
          </ac:spMkLst>
        </pc:spChg>
        <pc:spChg chg="add mod">
          <ac:chgData name="Charles Sexton" userId="87fe13fa-c52d-48ad-8bdf-b663ef2a3641" providerId="ADAL" clId="{C7C213A9-9396-4083-89EC-05B1568328B8}" dt="2024-02-26T20:46:04.920" v="426" actId="207"/>
          <ac:spMkLst>
            <pc:docMk/>
            <pc:sldMk cId="2793507963" sldId="377"/>
            <ac:spMk id="6" creationId="{8948BB72-1EA9-3128-9C4A-D2120BE09855}"/>
          </ac:spMkLst>
        </pc:spChg>
        <pc:spChg chg="add mod">
          <ac:chgData name="Charles Sexton" userId="87fe13fa-c52d-48ad-8bdf-b663ef2a3641" providerId="ADAL" clId="{C7C213A9-9396-4083-89EC-05B1568328B8}" dt="2024-02-26T20:46:04.920" v="426" actId="207"/>
          <ac:spMkLst>
            <pc:docMk/>
            <pc:sldMk cId="2793507963" sldId="377"/>
            <ac:spMk id="7" creationId="{D1424EEC-4C51-9A8C-CA48-988B73AB2DD7}"/>
          </ac:spMkLst>
        </pc:spChg>
        <pc:spChg chg="add mod">
          <ac:chgData name="Charles Sexton" userId="87fe13fa-c52d-48ad-8bdf-b663ef2a3641" providerId="ADAL" clId="{C7C213A9-9396-4083-89EC-05B1568328B8}" dt="2024-02-26T20:45:53.860" v="424"/>
          <ac:spMkLst>
            <pc:docMk/>
            <pc:sldMk cId="2793507963" sldId="377"/>
            <ac:spMk id="8" creationId="{8E598A39-CB37-D58E-74D4-E38985F2F4FC}"/>
          </ac:spMkLst>
        </pc:spChg>
        <pc:spChg chg="add mod">
          <ac:chgData name="Charles Sexton" userId="87fe13fa-c52d-48ad-8bdf-b663ef2a3641" providerId="ADAL" clId="{C7C213A9-9396-4083-89EC-05B1568328B8}" dt="2024-02-26T20:45:53.860" v="424"/>
          <ac:spMkLst>
            <pc:docMk/>
            <pc:sldMk cId="2793507963" sldId="377"/>
            <ac:spMk id="9" creationId="{A1884203-EDEF-513A-9EC0-9847F22A6AF6}"/>
          </ac:spMkLst>
        </pc:spChg>
        <pc:picChg chg="add mod">
          <ac:chgData name="Charles Sexton" userId="87fe13fa-c52d-48ad-8bdf-b663ef2a3641" providerId="ADAL" clId="{C7C213A9-9396-4083-89EC-05B1568328B8}" dt="2024-02-26T20:45:53.860" v="424"/>
          <ac:picMkLst>
            <pc:docMk/>
            <pc:sldMk cId="2793507963" sldId="377"/>
            <ac:picMk id="10" creationId="{383A828E-292A-EAC4-2816-C492447BD478}"/>
          </ac:picMkLst>
        </pc:picChg>
        <pc:cxnChg chg="add mod">
          <ac:chgData name="Charles Sexton" userId="87fe13fa-c52d-48ad-8bdf-b663ef2a3641" providerId="ADAL" clId="{C7C213A9-9396-4083-89EC-05B1568328B8}" dt="2024-02-26T20:45:53.860" v="424"/>
          <ac:cxnSpMkLst>
            <pc:docMk/>
            <pc:sldMk cId="2793507963" sldId="377"/>
            <ac:cxnSpMk id="4" creationId="{1ED62649-88D9-10C1-269F-7105B5C3EB69}"/>
          </ac:cxnSpMkLst>
        </pc:cxnChg>
      </pc:sldChg>
      <pc:sldChg chg="add del">
        <pc:chgData name="Charles Sexton" userId="87fe13fa-c52d-48ad-8bdf-b663ef2a3641" providerId="ADAL" clId="{C7C213A9-9396-4083-89EC-05B1568328B8}" dt="2024-02-26T20:45:38.050" v="421" actId="2890"/>
        <pc:sldMkLst>
          <pc:docMk/>
          <pc:sldMk cId="1734677186" sldId="378"/>
        </pc:sldMkLst>
      </pc:sldChg>
      <pc:sldChg chg="addSp modSp add mod modTransition modNotesTx">
        <pc:chgData name="Charles Sexton" userId="87fe13fa-c52d-48ad-8bdf-b663ef2a3641" providerId="ADAL" clId="{C7C213A9-9396-4083-89EC-05B1568328B8}" dt="2024-02-26T21:26:28.030" v="1443"/>
        <pc:sldMkLst>
          <pc:docMk/>
          <pc:sldMk cId="2371318003" sldId="378"/>
        </pc:sldMkLst>
        <pc:spChg chg="add mod">
          <ac:chgData name="Charles Sexton" userId="87fe13fa-c52d-48ad-8bdf-b663ef2a3641" providerId="ADAL" clId="{C7C213A9-9396-4083-89EC-05B1568328B8}" dt="2024-02-26T20:46:53.614" v="430"/>
          <ac:spMkLst>
            <pc:docMk/>
            <pc:sldMk cId="2371318003" sldId="378"/>
            <ac:spMk id="3" creationId="{08FDD362-0426-A065-6382-9F9FD33A8E68}"/>
          </ac:spMkLst>
        </pc:spChg>
        <pc:spChg chg="add mod">
          <ac:chgData name="Charles Sexton" userId="87fe13fa-c52d-48ad-8bdf-b663ef2a3641" providerId="ADAL" clId="{C7C213A9-9396-4083-89EC-05B1568328B8}" dt="2024-02-26T20:47:07.250" v="433" actId="207"/>
          <ac:spMkLst>
            <pc:docMk/>
            <pc:sldMk cId="2371318003" sldId="378"/>
            <ac:spMk id="6" creationId="{A06945C1-883E-F79E-CD58-6B0A999010F4}"/>
          </ac:spMkLst>
        </pc:spChg>
        <pc:spChg chg="add mod">
          <ac:chgData name="Charles Sexton" userId="87fe13fa-c52d-48ad-8bdf-b663ef2a3641" providerId="ADAL" clId="{C7C213A9-9396-4083-89EC-05B1568328B8}" dt="2024-02-26T20:46:53.614" v="430"/>
          <ac:spMkLst>
            <pc:docMk/>
            <pc:sldMk cId="2371318003" sldId="378"/>
            <ac:spMk id="7" creationId="{669141BB-B14C-229D-891F-7198D4DAD9B7}"/>
          </ac:spMkLst>
        </pc:spChg>
        <pc:spChg chg="add mod">
          <ac:chgData name="Charles Sexton" userId="87fe13fa-c52d-48ad-8bdf-b663ef2a3641" providerId="ADAL" clId="{C7C213A9-9396-4083-89EC-05B1568328B8}" dt="2024-02-26T20:46:53.614" v="430"/>
          <ac:spMkLst>
            <pc:docMk/>
            <pc:sldMk cId="2371318003" sldId="378"/>
            <ac:spMk id="8" creationId="{68C799DC-7850-B7E9-8C2F-6F39F64217F8}"/>
          </ac:spMkLst>
        </pc:spChg>
        <pc:spChg chg="add mod">
          <ac:chgData name="Charles Sexton" userId="87fe13fa-c52d-48ad-8bdf-b663ef2a3641" providerId="ADAL" clId="{C7C213A9-9396-4083-89EC-05B1568328B8}" dt="2024-02-26T20:47:07.250" v="433" actId="207"/>
          <ac:spMkLst>
            <pc:docMk/>
            <pc:sldMk cId="2371318003" sldId="378"/>
            <ac:spMk id="10" creationId="{15E55648-306A-8175-070A-543E6F93538D}"/>
          </ac:spMkLst>
        </pc:spChg>
        <pc:picChg chg="add mod">
          <ac:chgData name="Charles Sexton" userId="87fe13fa-c52d-48ad-8bdf-b663ef2a3641" providerId="ADAL" clId="{C7C213A9-9396-4083-89EC-05B1568328B8}" dt="2024-02-26T20:46:53.614" v="430"/>
          <ac:picMkLst>
            <pc:docMk/>
            <pc:sldMk cId="2371318003" sldId="378"/>
            <ac:picMk id="9" creationId="{C7D28236-8240-15BE-C23A-65221661D968}"/>
          </ac:picMkLst>
        </pc:picChg>
        <pc:cxnChg chg="add mod">
          <ac:chgData name="Charles Sexton" userId="87fe13fa-c52d-48ad-8bdf-b663ef2a3641" providerId="ADAL" clId="{C7C213A9-9396-4083-89EC-05B1568328B8}" dt="2024-02-26T20:46:53.614" v="430"/>
          <ac:cxnSpMkLst>
            <pc:docMk/>
            <pc:sldMk cId="2371318003" sldId="378"/>
            <ac:cxnSpMk id="4" creationId="{3447FAC4-3FCC-B50B-45F8-03233487AE6F}"/>
          </ac:cxnSpMkLst>
        </pc:cxnChg>
      </pc:sldChg>
      <pc:sldChg chg="addSp modSp add mod modTransition">
        <pc:chgData name="Charles Sexton" userId="87fe13fa-c52d-48ad-8bdf-b663ef2a3641" providerId="ADAL" clId="{C7C213A9-9396-4083-89EC-05B1568328B8}" dt="2024-02-26T21:26:30.302" v="1444"/>
        <pc:sldMkLst>
          <pc:docMk/>
          <pc:sldMk cId="497877033" sldId="379"/>
        </pc:sldMkLst>
        <pc:spChg chg="add mod">
          <ac:chgData name="Charles Sexton" userId="87fe13fa-c52d-48ad-8bdf-b663ef2a3641" providerId="ADAL" clId="{C7C213A9-9396-4083-89EC-05B1568328B8}" dt="2024-02-26T20:47:35.084" v="436"/>
          <ac:spMkLst>
            <pc:docMk/>
            <pc:sldMk cId="497877033" sldId="379"/>
            <ac:spMk id="3" creationId="{E92D395B-60D2-A38A-D748-80654686D5A1}"/>
          </ac:spMkLst>
        </pc:spChg>
        <pc:spChg chg="add mod">
          <ac:chgData name="Charles Sexton" userId="87fe13fa-c52d-48ad-8bdf-b663ef2a3641" providerId="ADAL" clId="{C7C213A9-9396-4083-89EC-05B1568328B8}" dt="2024-02-26T20:47:48.102" v="439" actId="207"/>
          <ac:spMkLst>
            <pc:docMk/>
            <pc:sldMk cId="497877033" sldId="379"/>
            <ac:spMk id="6" creationId="{7CB55DC0-E486-E4C0-7CE8-7855BC827502}"/>
          </ac:spMkLst>
        </pc:spChg>
        <pc:spChg chg="add mod">
          <ac:chgData name="Charles Sexton" userId="87fe13fa-c52d-48ad-8bdf-b663ef2a3641" providerId="ADAL" clId="{C7C213A9-9396-4083-89EC-05B1568328B8}" dt="2024-02-26T20:47:48.102" v="439" actId="207"/>
          <ac:spMkLst>
            <pc:docMk/>
            <pc:sldMk cId="497877033" sldId="379"/>
            <ac:spMk id="7" creationId="{F30D019A-DDC6-0849-2732-4C39E2D00379}"/>
          </ac:spMkLst>
        </pc:spChg>
        <pc:spChg chg="add mod">
          <ac:chgData name="Charles Sexton" userId="87fe13fa-c52d-48ad-8bdf-b663ef2a3641" providerId="ADAL" clId="{C7C213A9-9396-4083-89EC-05B1568328B8}" dt="2024-02-26T20:47:35.084" v="436"/>
          <ac:spMkLst>
            <pc:docMk/>
            <pc:sldMk cId="497877033" sldId="379"/>
            <ac:spMk id="8" creationId="{06B7F502-D400-7A55-286A-0DED6B577071}"/>
          </ac:spMkLst>
        </pc:spChg>
        <pc:spChg chg="add mod">
          <ac:chgData name="Charles Sexton" userId="87fe13fa-c52d-48ad-8bdf-b663ef2a3641" providerId="ADAL" clId="{C7C213A9-9396-4083-89EC-05B1568328B8}" dt="2024-02-26T20:47:35.084" v="436"/>
          <ac:spMkLst>
            <pc:docMk/>
            <pc:sldMk cId="497877033" sldId="379"/>
            <ac:spMk id="9" creationId="{7F1D55ED-4930-F5C0-D65C-217100DCFADE}"/>
          </ac:spMkLst>
        </pc:spChg>
        <pc:picChg chg="add mod">
          <ac:chgData name="Charles Sexton" userId="87fe13fa-c52d-48ad-8bdf-b663ef2a3641" providerId="ADAL" clId="{C7C213A9-9396-4083-89EC-05B1568328B8}" dt="2024-02-26T20:47:35.084" v="436"/>
          <ac:picMkLst>
            <pc:docMk/>
            <pc:sldMk cId="497877033" sldId="379"/>
            <ac:picMk id="10" creationId="{4195F595-7B5A-85DB-1788-1C4C678E8905}"/>
          </ac:picMkLst>
        </pc:picChg>
        <pc:cxnChg chg="add mod">
          <ac:chgData name="Charles Sexton" userId="87fe13fa-c52d-48ad-8bdf-b663ef2a3641" providerId="ADAL" clId="{C7C213A9-9396-4083-89EC-05B1568328B8}" dt="2024-02-26T20:47:35.084" v="436"/>
          <ac:cxnSpMkLst>
            <pc:docMk/>
            <pc:sldMk cId="497877033" sldId="379"/>
            <ac:cxnSpMk id="4" creationId="{15E4FED4-535A-3D6A-22BE-A333E5BC5907}"/>
          </ac:cxnSpMkLst>
        </pc:cxnChg>
      </pc:sldChg>
      <pc:sldChg chg="addSp modSp add mod modTransition">
        <pc:chgData name="Charles Sexton" userId="87fe13fa-c52d-48ad-8bdf-b663ef2a3641" providerId="ADAL" clId="{C7C213A9-9396-4083-89EC-05B1568328B8}" dt="2024-02-26T21:26:33.058" v="1445"/>
        <pc:sldMkLst>
          <pc:docMk/>
          <pc:sldMk cId="3252006974" sldId="380"/>
        </pc:sldMkLst>
        <pc:spChg chg="add mod">
          <ac:chgData name="Charles Sexton" userId="87fe13fa-c52d-48ad-8bdf-b663ef2a3641" providerId="ADAL" clId="{C7C213A9-9396-4083-89EC-05B1568328B8}" dt="2024-02-26T20:48:13.901" v="441"/>
          <ac:spMkLst>
            <pc:docMk/>
            <pc:sldMk cId="3252006974" sldId="380"/>
            <ac:spMk id="3" creationId="{2A454341-00C2-9F96-ED87-9E7826C0EE86}"/>
          </ac:spMkLst>
        </pc:spChg>
        <pc:spChg chg="add mod">
          <ac:chgData name="Charles Sexton" userId="87fe13fa-c52d-48ad-8bdf-b663ef2a3641" providerId="ADAL" clId="{C7C213A9-9396-4083-89EC-05B1568328B8}" dt="2024-02-26T20:48:46.362" v="445" actId="207"/>
          <ac:spMkLst>
            <pc:docMk/>
            <pc:sldMk cId="3252006974" sldId="380"/>
            <ac:spMk id="6" creationId="{7D3C8684-D9AD-0055-DD23-12BC5F672F86}"/>
          </ac:spMkLst>
        </pc:spChg>
        <pc:spChg chg="add mod">
          <ac:chgData name="Charles Sexton" userId="87fe13fa-c52d-48ad-8bdf-b663ef2a3641" providerId="ADAL" clId="{C7C213A9-9396-4083-89EC-05B1568328B8}" dt="2024-02-26T20:48:13.901" v="441"/>
          <ac:spMkLst>
            <pc:docMk/>
            <pc:sldMk cId="3252006974" sldId="380"/>
            <ac:spMk id="7" creationId="{248FC611-58F2-3FBF-8E1F-9EA3D839F836}"/>
          </ac:spMkLst>
        </pc:spChg>
        <pc:spChg chg="add mod">
          <ac:chgData name="Charles Sexton" userId="87fe13fa-c52d-48ad-8bdf-b663ef2a3641" providerId="ADAL" clId="{C7C213A9-9396-4083-89EC-05B1568328B8}" dt="2024-02-26T20:48:13.901" v="441"/>
          <ac:spMkLst>
            <pc:docMk/>
            <pc:sldMk cId="3252006974" sldId="380"/>
            <ac:spMk id="8" creationId="{2F2497F9-1BBF-538A-2988-BF01F2F160A4}"/>
          </ac:spMkLst>
        </pc:spChg>
        <pc:spChg chg="add mod">
          <ac:chgData name="Charles Sexton" userId="87fe13fa-c52d-48ad-8bdf-b663ef2a3641" providerId="ADAL" clId="{C7C213A9-9396-4083-89EC-05B1568328B8}" dt="2024-02-26T20:48:26.085" v="443" actId="207"/>
          <ac:spMkLst>
            <pc:docMk/>
            <pc:sldMk cId="3252006974" sldId="380"/>
            <ac:spMk id="10" creationId="{E68817D1-A80B-BF2B-9FCA-41B2A0190360}"/>
          </ac:spMkLst>
        </pc:spChg>
        <pc:spChg chg="add mod">
          <ac:chgData name="Charles Sexton" userId="87fe13fa-c52d-48ad-8bdf-b663ef2a3641" providerId="ADAL" clId="{C7C213A9-9396-4083-89EC-05B1568328B8}" dt="2024-02-26T20:48:13.901" v="441"/>
          <ac:spMkLst>
            <pc:docMk/>
            <pc:sldMk cId="3252006974" sldId="380"/>
            <ac:spMk id="11" creationId="{F2608456-A21E-6C5D-BDBC-9C3D5947E4CA}"/>
          </ac:spMkLst>
        </pc:spChg>
        <pc:spChg chg="add mod">
          <ac:chgData name="Charles Sexton" userId="87fe13fa-c52d-48ad-8bdf-b663ef2a3641" providerId="ADAL" clId="{C7C213A9-9396-4083-89EC-05B1568328B8}" dt="2024-02-26T20:48:26.085" v="443" actId="207"/>
          <ac:spMkLst>
            <pc:docMk/>
            <pc:sldMk cId="3252006974" sldId="380"/>
            <ac:spMk id="13" creationId="{FC06F417-9042-C279-6F46-907A809DA82E}"/>
          </ac:spMkLst>
        </pc:spChg>
        <pc:picChg chg="add mod">
          <ac:chgData name="Charles Sexton" userId="87fe13fa-c52d-48ad-8bdf-b663ef2a3641" providerId="ADAL" clId="{C7C213A9-9396-4083-89EC-05B1568328B8}" dt="2024-02-26T20:48:13.901" v="441"/>
          <ac:picMkLst>
            <pc:docMk/>
            <pc:sldMk cId="3252006974" sldId="380"/>
            <ac:picMk id="9" creationId="{50E2F87B-B853-57E5-E8BE-74921BCC20E2}"/>
          </ac:picMkLst>
        </pc:picChg>
        <pc:cxnChg chg="add mod">
          <ac:chgData name="Charles Sexton" userId="87fe13fa-c52d-48ad-8bdf-b663ef2a3641" providerId="ADAL" clId="{C7C213A9-9396-4083-89EC-05B1568328B8}" dt="2024-02-26T20:48:13.901" v="441"/>
          <ac:cxnSpMkLst>
            <pc:docMk/>
            <pc:sldMk cId="3252006974" sldId="380"/>
            <ac:cxnSpMk id="4" creationId="{A85D2FF3-E2C4-D295-E6F5-1C8883A42F48}"/>
          </ac:cxnSpMkLst>
        </pc:cxnChg>
      </pc:sldChg>
      <pc:sldChg chg="addSp modSp add mod modTransition modNotesTx">
        <pc:chgData name="Charles Sexton" userId="87fe13fa-c52d-48ad-8bdf-b663ef2a3641" providerId="ADAL" clId="{C7C213A9-9396-4083-89EC-05B1568328B8}" dt="2024-02-26T21:26:35.389" v="1446"/>
        <pc:sldMkLst>
          <pc:docMk/>
          <pc:sldMk cId="3379388573" sldId="381"/>
        </pc:sldMkLst>
        <pc:spChg chg="add mod">
          <ac:chgData name="Charles Sexton" userId="87fe13fa-c52d-48ad-8bdf-b663ef2a3641" providerId="ADAL" clId="{C7C213A9-9396-4083-89EC-05B1568328B8}" dt="2024-02-26T20:49:15.084" v="448"/>
          <ac:spMkLst>
            <pc:docMk/>
            <pc:sldMk cId="3379388573" sldId="381"/>
            <ac:spMk id="3" creationId="{2E6D4C60-93C2-6DC1-3168-4662F2022B99}"/>
          </ac:spMkLst>
        </pc:spChg>
        <pc:spChg chg="mod">
          <ac:chgData name="Charles Sexton" userId="87fe13fa-c52d-48ad-8bdf-b663ef2a3641" providerId="ADAL" clId="{C7C213A9-9396-4083-89EC-05B1568328B8}" dt="2024-02-26T20:49:15.084" v="448"/>
          <ac:spMkLst>
            <pc:docMk/>
            <pc:sldMk cId="3379388573" sldId="381"/>
            <ac:spMk id="7" creationId="{62CF1E8B-4D31-388D-B65B-262F735DDC27}"/>
          </ac:spMkLst>
        </pc:spChg>
        <pc:spChg chg="mod">
          <ac:chgData name="Charles Sexton" userId="87fe13fa-c52d-48ad-8bdf-b663ef2a3641" providerId="ADAL" clId="{C7C213A9-9396-4083-89EC-05B1568328B8}" dt="2024-02-26T20:49:15.084" v="448"/>
          <ac:spMkLst>
            <pc:docMk/>
            <pc:sldMk cId="3379388573" sldId="381"/>
            <ac:spMk id="8" creationId="{1A88D6FC-9C25-1FD9-D708-248835F588F6}"/>
          </ac:spMkLst>
        </pc:spChg>
        <pc:spChg chg="mod">
          <ac:chgData name="Charles Sexton" userId="87fe13fa-c52d-48ad-8bdf-b663ef2a3641" providerId="ADAL" clId="{C7C213A9-9396-4083-89EC-05B1568328B8}" dt="2024-02-26T20:49:15.084" v="448"/>
          <ac:spMkLst>
            <pc:docMk/>
            <pc:sldMk cId="3379388573" sldId="381"/>
            <ac:spMk id="9" creationId="{A3C0088D-C059-0361-7CAF-F4A1443A049D}"/>
          </ac:spMkLst>
        </pc:spChg>
        <pc:spChg chg="mod">
          <ac:chgData name="Charles Sexton" userId="87fe13fa-c52d-48ad-8bdf-b663ef2a3641" providerId="ADAL" clId="{C7C213A9-9396-4083-89EC-05B1568328B8}" dt="2024-02-26T20:50:01.854" v="454" actId="207"/>
          <ac:spMkLst>
            <pc:docMk/>
            <pc:sldMk cId="3379388573" sldId="381"/>
            <ac:spMk id="10" creationId="{E7E48F46-968A-39F1-87FA-E433A30F89B7}"/>
          </ac:spMkLst>
        </pc:spChg>
        <pc:spChg chg="mod">
          <ac:chgData name="Charles Sexton" userId="87fe13fa-c52d-48ad-8bdf-b663ef2a3641" providerId="ADAL" clId="{C7C213A9-9396-4083-89EC-05B1568328B8}" dt="2024-02-26T20:50:14.716" v="455" actId="692"/>
          <ac:spMkLst>
            <pc:docMk/>
            <pc:sldMk cId="3379388573" sldId="381"/>
            <ac:spMk id="11" creationId="{60808550-A06A-22B8-0D35-3E6B7DBF981E}"/>
          </ac:spMkLst>
        </pc:spChg>
        <pc:spChg chg="mod">
          <ac:chgData name="Charles Sexton" userId="87fe13fa-c52d-48ad-8bdf-b663ef2a3641" providerId="ADAL" clId="{C7C213A9-9396-4083-89EC-05B1568328B8}" dt="2024-02-26T20:49:44.958" v="452" actId="207"/>
          <ac:spMkLst>
            <pc:docMk/>
            <pc:sldMk cId="3379388573" sldId="381"/>
            <ac:spMk id="13" creationId="{266AE7F4-36B0-C959-31BD-5590DD9BCD0F}"/>
          </ac:spMkLst>
        </pc:spChg>
        <pc:spChg chg="add mod">
          <ac:chgData name="Charles Sexton" userId="87fe13fa-c52d-48ad-8bdf-b663ef2a3641" providerId="ADAL" clId="{C7C213A9-9396-4083-89EC-05B1568328B8}" dt="2024-02-26T20:49:15.084" v="448"/>
          <ac:spMkLst>
            <pc:docMk/>
            <pc:sldMk cId="3379388573" sldId="381"/>
            <ac:spMk id="15" creationId="{152C3075-227B-15B4-FC7B-28825AF2AF1F}"/>
          </ac:spMkLst>
        </pc:spChg>
        <pc:spChg chg="add mod">
          <ac:chgData name="Charles Sexton" userId="87fe13fa-c52d-48ad-8bdf-b663ef2a3641" providerId="ADAL" clId="{C7C213A9-9396-4083-89EC-05B1568328B8}" dt="2024-02-26T20:49:15.084" v="448"/>
          <ac:spMkLst>
            <pc:docMk/>
            <pc:sldMk cId="3379388573" sldId="381"/>
            <ac:spMk id="16" creationId="{0C02F3A4-60E3-A429-1D94-8938A0744C5A}"/>
          </ac:spMkLst>
        </pc:spChg>
        <pc:grpChg chg="add mod">
          <ac:chgData name="Charles Sexton" userId="87fe13fa-c52d-48ad-8bdf-b663ef2a3641" providerId="ADAL" clId="{C7C213A9-9396-4083-89EC-05B1568328B8}" dt="2024-02-26T20:49:15.084" v="448"/>
          <ac:grpSpMkLst>
            <pc:docMk/>
            <pc:sldMk cId="3379388573" sldId="381"/>
            <ac:grpSpMk id="6" creationId="{1A95530B-A8BC-FA00-C11A-EA8BAD49C6B9}"/>
          </ac:grpSpMkLst>
        </pc:grpChg>
        <pc:picChg chg="add mod">
          <ac:chgData name="Charles Sexton" userId="87fe13fa-c52d-48ad-8bdf-b663ef2a3641" providerId="ADAL" clId="{C7C213A9-9396-4083-89EC-05B1568328B8}" dt="2024-02-26T20:49:15.084" v="448"/>
          <ac:picMkLst>
            <pc:docMk/>
            <pc:sldMk cId="3379388573" sldId="381"/>
            <ac:picMk id="17" creationId="{2037B1D0-C1F3-4541-01C0-D6D4913AB591}"/>
          </ac:picMkLst>
        </pc:picChg>
        <pc:cxnChg chg="add mod">
          <ac:chgData name="Charles Sexton" userId="87fe13fa-c52d-48ad-8bdf-b663ef2a3641" providerId="ADAL" clId="{C7C213A9-9396-4083-89EC-05B1568328B8}" dt="2024-02-26T20:49:15.084" v="448"/>
          <ac:cxnSpMkLst>
            <pc:docMk/>
            <pc:sldMk cId="3379388573" sldId="381"/>
            <ac:cxnSpMk id="4" creationId="{CFBFBBDF-CC49-5A75-D645-FD5C3F154D7B}"/>
          </ac:cxnSpMkLst>
        </pc:cxnChg>
      </pc:sldChg>
      <pc:sldChg chg="addSp modSp add mod ord modTransition modNotesTx">
        <pc:chgData name="Charles Sexton" userId="87fe13fa-c52d-48ad-8bdf-b663ef2a3641" providerId="ADAL" clId="{C7C213A9-9396-4083-89EC-05B1568328B8}" dt="2024-02-26T21:27:13.031" v="1461"/>
        <pc:sldMkLst>
          <pc:docMk/>
          <pc:sldMk cId="395897390" sldId="382"/>
        </pc:sldMkLst>
        <pc:spChg chg="add mod">
          <ac:chgData name="Charles Sexton" userId="87fe13fa-c52d-48ad-8bdf-b663ef2a3641" providerId="ADAL" clId="{C7C213A9-9396-4083-89EC-05B1568328B8}" dt="2024-02-26T20:52:00.556" v="475"/>
          <ac:spMkLst>
            <pc:docMk/>
            <pc:sldMk cId="395897390" sldId="382"/>
            <ac:spMk id="3" creationId="{DE742351-7D59-542B-92E0-3EBBA73E0766}"/>
          </ac:spMkLst>
        </pc:spChg>
        <pc:spChg chg="add mod">
          <ac:chgData name="Charles Sexton" userId="87fe13fa-c52d-48ad-8bdf-b663ef2a3641" providerId="ADAL" clId="{C7C213A9-9396-4083-89EC-05B1568328B8}" dt="2024-02-26T20:52:06.163" v="476" actId="207"/>
          <ac:spMkLst>
            <pc:docMk/>
            <pc:sldMk cId="395897390" sldId="382"/>
            <ac:spMk id="6" creationId="{BB643189-A3D3-15C7-43ED-16A054CE638A}"/>
          </ac:spMkLst>
        </pc:spChg>
        <pc:picChg chg="add mod">
          <ac:chgData name="Charles Sexton" userId="87fe13fa-c52d-48ad-8bdf-b663ef2a3641" providerId="ADAL" clId="{C7C213A9-9396-4083-89EC-05B1568328B8}" dt="2024-02-26T20:52:00.556" v="475"/>
          <ac:picMkLst>
            <pc:docMk/>
            <pc:sldMk cId="395897390" sldId="382"/>
            <ac:picMk id="4" creationId="{09CD7409-3698-04A1-A822-E70C70A86103}"/>
          </ac:picMkLst>
        </pc:picChg>
        <pc:cxnChg chg="add mod">
          <ac:chgData name="Charles Sexton" userId="87fe13fa-c52d-48ad-8bdf-b663ef2a3641" providerId="ADAL" clId="{C7C213A9-9396-4083-89EC-05B1568328B8}" dt="2024-02-26T20:52:34.032" v="481"/>
          <ac:cxnSpMkLst>
            <pc:docMk/>
            <pc:sldMk cId="395897390" sldId="382"/>
            <ac:cxnSpMk id="7" creationId="{44851169-0646-FA6D-42E2-A5EDE4D2F885}"/>
          </ac:cxnSpMkLst>
        </pc:cxnChg>
      </pc:sldChg>
      <pc:sldChg chg="addSp delSp modSp add mod ord modTransition modNotesTx">
        <pc:chgData name="Charles Sexton" userId="87fe13fa-c52d-48ad-8bdf-b663ef2a3641" providerId="ADAL" clId="{C7C213A9-9396-4083-89EC-05B1568328B8}" dt="2024-02-26T21:27:10.131" v="1460"/>
        <pc:sldMkLst>
          <pc:docMk/>
          <pc:sldMk cId="1940204856" sldId="383"/>
        </pc:sldMkLst>
        <pc:spChg chg="add del mod">
          <ac:chgData name="Charles Sexton" userId="87fe13fa-c52d-48ad-8bdf-b663ef2a3641" providerId="ADAL" clId="{C7C213A9-9396-4083-89EC-05B1568328B8}" dt="2024-02-26T20:51:13.782" v="467"/>
          <ac:spMkLst>
            <pc:docMk/>
            <pc:sldMk cId="1940204856" sldId="383"/>
            <ac:spMk id="3" creationId="{EDAFC562-36E7-B508-23F0-8C2C97C47888}"/>
          </ac:spMkLst>
        </pc:spChg>
        <pc:spChg chg="del">
          <ac:chgData name="Charles Sexton" userId="87fe13fa-c52d-48ad-8bdf-b663ef2a3641" providerId="ADAL" clId="{C7C213A9-9396-4083-89EC-05B1568328B8}" dt="2024-02-26T20:51:01.183" v="463" actId="478"/>
          <ac:spMkLst>
            <pc:docMk/>
            <pc:sldMk cId="1940204856" sldId="383"/>
            <ac:spMk id="6" creationId="{0108832C-1BFA-C157-B575-2D9F5F77076B}"/>
          </ac:spMkLst>
        </pc:spChg>
      </pc:sldChg>
      <pc:sldChg chg="addSp modSp add mod modTransition modNotesTx">
        <pc:chgData name="Charles Sexton" userId="87fe13fa-c52d-48ad-8bdf-b663ef2a3641" providerId="ADAL" clId="{C7C213A9-9396-4083-89EC-05B1568328B8}" dt="2024-02-26T21:27:15.460" v="1462"/>
        <pc:sldMkLst>
          <pc:docMk/>
          <pc:sldMk cId="3402412582" sldId="384"/>
        </pc:sldMkLst>
        <pc:spChg chg="add mod">
          <ac:chgData name="Charles Sexton" userId="87fe13fa-c52d-48ad-8bdf-b663ef2a3641" providerId="ADAL" clId="{C7C213A9-9396-4083-89EC-05B1568328B8}" dt="2024-02-26T20:52:30.200" v="480"/>
          <ac:spMkLst>
            <pc:docMk/>
            <pc:sldMk cId="3402412582" sldId="384"/>
            <ac:spMk id="3" creationId="{91C44776-4B45-275F-BC54-17FC161BE9C6}"/>
          </ac:spMkLst>
        </pc:spChg>
        <pc:spChg chg="add mod">
          <ac:chgData name="Charles Sexton" userId="87fe13fa-c52d-48ad-8bdf-b663ef2a3641" providerId="ADAL" clId="{C7C213A9-9396-4083-89EC-05B1568328B8}" dt="2024-02-26T20:53:08.018" v="485" actId="207"/>
          <ac:spMkLst>
            <pc:docMk/>
            <pc:sldMk cId="3402412582" sldId="384"/>
            <ac:spMk id="6" creationId="{9562D490-2E22-BB8B-317B-99459F96DAC8}"/>
          </ac:spMkLst>
        </pc:spChg>
        <pc:picChg chg="add mod">
          <ac:chgData name="Charles Sexton" userId="87fe13fa-c52d-48ad-8bdf-b663ef2a3641" providerId="ADAL" clId="{C7C213A9-9396-4083-89EC-05B1568328B8}" dt="2024-02-26T20:53:14.690" v="486" actId="1076"/>
          <ac:picMkLst>
            <pc:docMk/>
            <pc:sldMk cId="3402412582" sldId="384"/>
            <ac:picMk id="7" creationId="{76638C50-8939-B51E-B690-387528F9B5F1}"/>
          </ac:picMkLst>
        </pc:picChg>
        <pc:cxnChg chg="add mod">
          <ac:chgData name="Charles Sexton" userId="87fe13fa-c52d-48ad-8bdf-b663ef2a3641" providerId="ADAL" clId="{C7C213A9-9396-4083-89EC-05B1568328B8}" dt="2024-02-26T20:52:30.200" v="480"/>
          <ac:cxnSpMkLst>
            <pc:docMk/>
            <pc:sldMk cId="3402412582" sldId="384"/>
            <ac:cxnSpMk id="4" creationId="{345235C5-A3F3-0C93-DB5C-7427CA3408DF}"/>
          </ac:cxnSpMkLst>
        </pc:cxnChg>
      </pc:sldChg>
      <pc:sldChg chg="addSp modSp add mod modTransition">
        <pc:chgData name="Charles Sexton" userId="87fe13fa-c52d-48ad-8bdf-b663ef2a3641" providerId="ADAL" clId="{C7C213A9-9396-4083-89EC-05B1568328B8}" dt="2024-02-26T21:27:17.600" v="1463"/>
        <pc:sldMkLst>
          <pc:docMk/>
          <pc:sldMk cId="1887657910" sldId="385"/>
        </pc:sldMkLst>
        <pc:spChg chg="add mod">
          <ac:chgData name="Charles Sexton" userId="87fe13fa-c52d-48ad-8bdf-b663ef2a3641" providerId="ADAL" clId="{C7C213A9-9396-4083-89EC-05B1568328B8}" dt="2024-02-26T20:53:32.692" v="489"/>
          <ac:spMkLst>
            <pc:docMk/>
            <pc:sldMk cId="1887657910" sldId="385"/>
            <ac:spMk id="3" creationId="{E3543C9A-BAD9-3E92-54DA-1590E9987244}"/>
          </ac:spMkLst>
        </pc:spChg>
        <pc:spChg chg="add mod">
          <ac:chgData name="Charles Sexton" userId="87fe13fa-c52d-48ad-8bdf-b663ef2a3641" providerId="ADAL" clId="{C7C213A9-9396-4083-89EC-05B1568328B8}" dt="2024-02-26T20:53:36.904" v="490" actId="207"/>
          <ac:spMkLst>
            <pc:docMk/>
            <pc:sldMk cId="1887657910" sldId="385"/>
            <ac:spMk id="6" creationId="{871EC7B2-9EC6-8530-18BB-3D8F1F1DBF67}"/>
          </ac:spMkLst>
        </pc:spChg>
        <pc:picChg chg="add mod">
          <ac:chgData name="Charles Sexton" userId="87fe13fa-c52d-48ad-8bdf-b663ef2a3641" providerId="ADAL" clId="{C7C213A9-9396-4083-89EC-05B1568328B8}" dt="2024-02-26T20:53:32.692" v="489"/>
          <ac:picMkLst>
            <pc:docMk/>
            <pc:sldMk cId="1887657910" sldId="385"/>
            <ac:picMk id="7" creationId="{18ED5B01-9960-2E6A-2B54-DFE9F14EE68D}"/>
          </ac:picMkLst>
        </pc:picChg>
        <pc:picChg chg="add mod">
          <ac:chgData name="Charles Sexton" userId="87fe13fa-c52d-48ad-8bdf-b663ef2a3641" providerId="ADAL" clId="{C7C213A9-9396-4083-89EC-05B1568328B8}" dt="2024-02-26T20:53:32.692" v="489"/>
          <ac:picMkLst>
            <pc:docMk/>
            <pc:sldMk cId="1887657910" sldId="385"/>
            <ac:picMk id="8" creationId="{C7AE5BAF-D97A-8FD8-331F-EEF4B100183A}"/>
          </ac:picMkLst>
        </pc:picChg>
        <pc:cxnChg chg="add mod">
          <ac:chgData name="Charles Sexton" userId="87fe13fa-c52d-48ad-8bdf-b663ef2a3641" providerId="ADAL" clId="{C7C213A9-9396-4083-89EC-05B1568328B8}" dt="2024-02-26T20:53:32.692" v="489"/>
          <ac:cxnSpMkLst>
            <pc:docMk/>
            <pc:sldMk cId="1887657910" sldId="385"/>
            <ac:cxnSpMk id="4" creationId="{3C071CA6-7A07-E1C6-41F2-107292224218}"/>
          </ac:cxnSpMkLst>
        </pc:cxnChg>
      </pc:sldChg>
      <pc:sldChg chg="addSp modSp add mod modTransition modNotesTx">
        <pc:chgData name="Charles Sexton" userId="87fe13fa-c52d-48ad-8bdf-b663ef2a3641" providerId="ADAL" clId="{C7C213A9-9396-4083-89EC-05B1568328B8}" dt="2024-02-26T21:27:20.883" v="1464"/>
        <pc:sldMkLst>
          <pc:docMk/>
          <pc:sldMk cId="2950021662" sldId="386"/>
        </pc:sldMkLst>
        <pc:spChg chg="add mod">
          <ac:chgData name="Charles Sexton" userId="87fe13fa-c52d-48ad-8bdf-b663ef2a3641" providerId="ADAL" clId="{C7C213A9-9396-4083-89EC-05B1568328B8}" dt="2024-02-26T20:53:52.686" v="493"/>
          <ac:spMkLst>
            <pc:docMk/>
            <pc:sldMk cId="2950021662" sldId="386"/>
            <ac:spMk id="3" creationId="{059E56A5-F10A-B1E3-BCFC-175DE9E649BD}"/>
          </ac:spMkLst>
        </pc:spChg>
        <pc:spChg chg="add mod">
          <ac:chgData name="Charles Sexton" userId="87fe13fa-c52d-48ad-8bdf-b663ef2a3641" providerId="ADAL" clId="{C7C213A9-9396-4083-89EC-05B1568328B8}" dt="2024-02-26T20:54:01.558" v="495" actId="207"/>
          <ac:spMkLst>
            <pc:docMk/>
            <pc:sldMk cId="2950021662" sldId="386"/>
            <ac:spMk id="6" creationId="{9B67EC75-0AEA-D787-FC56-61B31054547B}"/>
          </ac:spMkLst>
        </pc:spChg>
        <pc:picChg chg="add mod">
          <ac:chgData name="Charles Sexton" userId="87fe13fa-c52d-48ad-8bdf-b663ef2a3641" providerId="ADAL" clId="{C7C213A9-9396-4083-89EC-05B1568328B8}" dt="2024-02-26T20:53:52.686" v="493"/>
          <ac:picMkLst>
            <pc:docMk/>
            <pc:sldMk cId="2950021662" sldId="386"/>
            <ac:picMk id="7" creationId="{472351BB-BFE9-5D28-C7F5-AB796F41B331}"/>
          </ac:picMkLst>
        </pc:picChg>
        <pc:cxnChg chg="add mod">
          <ac:chgData name="Charles Sexton" userId="87fe13fa-c52d-48ad-8bdf-b663ef2a3641" providerId="ADAL" clId="{C7C213A9-9396-4083-89EC-05B1568328B8}" dt="2024-02-26T20:53:52.686" v="493"/>
          <ac:cxnSpMkLst>
            <pc:docMk/>
            <pc:sldMk cId="2950021662" sldId="386"/>
            <ac:cxnSpMk id="4" creationId="{D55F6A20-F855-BCDF-2820-9A001888953C}"/>
          </ac:cxnSpMkLst>
        </pc:cxnChg>
      </pc:sldChg>
      <pc:sldChg chg="addSp modSp add mod modTransition modNotesTx">
        <pc:chgData name="Charles Sexton" userId="87fe13fa-c52d-48ad-8bdf-b663ef2a3641" providerId="ADAL" clId="{C7C213A9-9396-4083-89EC-05B1568328B8}" dt="2024-02-26T21:27:23.735" v="1465"/>
        <pc:sldMkLst>
          <pc:docMk/>
          <pc:sldMk cId="1591515797" sldId="387"/>
        </pc:sldMkLst>
        <pc:spChg chg="add mod">
          <ac:chgData name="Charles Sexton" userId="87fe13fa-c52d-48ad-8bdf-b663ef2a3641" providerId="ADAL" clId="{C7C213A9-9396-4083-89EC-05B1568328B8}" dt="2024-02-26T20:54:20.076" v="498"/>
          <ac:spMkLst>
            <pc:docMk/>
            <pc:sldMk cId="1591515797" sldId="387"/>
            <ac:spMk id="3" creationId="{F57C5695-96D8-970F-EA93-6D0780100B7D}"/>
          </ac:spMkLst>
        </pc:spChg>
        <pc:picChg chg="add mod">
          <ac:chgData name="Charles Sexton" userId="87fe13fa-c52d-48ad-8bdf-b663ef2a3641" providerId="ADAL" clId="{C7C213A9-9396-4083-89EC-05B1568328B8}" dt="2024-02-26T20:55:00.657" v="511" actId="14100"/>
          <ac:picMkLst>
            <pc:docMk/>
            <pc:sldMk cId="1591515797" sldId="387"/>
            <ac:picMk id="7" creationId="{56AABB49-A45A-97CD-EFF7-2ABE284B593A}"/>
          </ac:picMkLst>
        </pc:picChg>
        <pc:cxnChg chg="add mod">
          <ac:chgData name="Charles Sexton" userId="87fe13fa-c52d-48ad-8bdf-b663ef2a3641" providerId="ADAL" clId="{C7C213A9-9396-4083-89EC-05B1568328B8}" dt="2024-02-26T20:54:20.076" v="498"/>
          <ac:cxnSpMkLst>
            <pc:docMk/>
            <pc:sldMk cId="1591515797" sldId="387"/>
            <ac:cxnSpMk id="4" creationId="{5BDCAB61-977F-FD87-BD6C-29AFDB01BF26}"/>
          </ac:cxnSpMkLst>
        </pc:cxnChg>
      </pc:sldChg>
      <pc:sldChg chg="addSp modSp add modTransition modNotesTx">
        <pc:chgData name="Charles Sexton" userId="87fe13fa-c52d-48ad-8bdf-b663ef2a3641" providerId="ADAL" clId="{C7C213A9-9396-4083-89EC-05B1568328B8}" dt="2024-02-26T21:27:26.314" v="1466"/>
        <pc:sldMkLst>
          <pc:docMk/>
          <pc:sldMk cId="4101920152" sldId="388"/>
        </pc:sldMkLst>
        <pc:spChg chg="add mod">
          <ac:chgData name="Charles Sexton" userId="87fe13fa-c52d-48ad-8bdf-b663ef2a3641" providerId="ADAL" clId="{C7C213A9-9396-4083-89EC-05B1568328B8}" dt="2024-02-26T20:55:17.757" v="513"/>
          <ac:spMkLst>
            <pc:docMk/>
            <pc:sldMk cId="4101920152" sldId="388"/>
            <ac:spMk id="3" creationId="{12CEBD89-C39C-1F9B-D3E8-ABFD19C4022E}"/>
          </ac:spMkLst>
        </pc:spChg>
        <pc:picChg chg="add mod">
          <ac:chgData name="Charles Sexton" userId="87fe13fa-c52d-48ad-8bdf-b663ef2a3641" providerId="ADAL" clId="{C7C213A9-9396-4083-89EC-05B1568328B8}" dt="2024-02-26T20:55:17.757" v="513"/>
          <ac:picMkLst>
            <pc:docMk/>
            <pc:sldMk cId="4101920152" sldId="388"/>
            <ac:picMk id="6" creationId="{C5CC7DB4-579B-35BB-C2B1-C6AC8558753A}"/>
          </ac:picMkLst>
        </pc:picChg>
        <pc:picChg chg="add mod">
          <ac:chgData name="Charles Sexton" userId="87fe13fa-c52d-48ad-8bdf-b663ef2a3641" providerId="ADAL" clId="{C7C213A9-9396-4083-89EC-05B1568328B8}" dt="2024-02-26T20:55:17.757" v="513"/>
          <ac:picMkLst>
            <pc:docMk/>
            <pc:sldMk cId="4101920152" sldId="388"/>
            <ac:picMk id="7" creationId="{B24C2308-B471-06DF-1C39-7D01395A4F61}"/>
          </ac:picMkLst>
        </pc:picChg>
        <pc:cxnChg chg="add mod">
          <ac:chgData name="Charles Sexton" userId="87fe13fa-c52d-48ad-8bdf-b663ef2a3641" providerId="ADAL" clId="{C7C213A9-9396-4083-89EC-05B1568328B8}" dt="2024-02-26T20:55:17.757" v="513"/>
          <ac:cxnSpMkLst>
            <pc:docMk/>
            <pc:sldMk cId="4101920152" sldId="388"/>
            <ac:cxnSpMk id="4" creationId="{86793E4E-2D00-C711-943F-B94491A515AA}"/>
          </ac:cxnSpMkLst>
        </pc:cxnChg>
      </pc:sldChg>
      <pc:sldChg chg="addSp modSp add modTransition modNotesTx">
        <pc:chgData name="Charles Sexton" userId="87fe13fa-c52d-48ad-8bdf-b663ef2a3641" providerId="ADAL" clId="{C7C213A9-9396-4083-89EC-05B1568328B8}" dt="2024-02-26T21:27:28.896" v="1467"/>
        <pc:sldMkLst>
          <pc:docMk/>
          <pc:sldMk cId="1289262644" sldId="389"/>
        </pc:sldMkLst>
        <pc:spChg chg="add mod">
          <ac:chgData name="Charles Sexton" userId="87fe13fa-c52d-48ad-8bdf-b663ef2a3641" providerId="ADAL" clId="{C7C213A9-9396-4083-89EC-05B1568328B8}" dt="2024-02-26T20:55:42.622" v="519"/>
          <ac:spMkLst>
            <pc:docMk/>
            <pc:sldMk cId="1289262644" sldId="389"/>
            <ac:spMk id="3" creationId="{49FA8AC7-F21D-054C-51DF-79BF3D7AFF33}"/>
          </ac:spMkLst>
        </pc:spChg>
        <pc:picChg chg="add mod">
          <ac:chgData name="Charles Sexton" userId="87fe13fa-c52d-48ad-8bdf-b663ef2a3641" providerId="ADAL" clId="{C7C213A9-9396-4083-89EC-05B1568328B8}" dt="2024-02-26T20:55:42.622" v="519"/>
          <ac:picMkLst>
            <pc:docMk/>
            <pc:sldMk cId="1289262644" sldId="389"/>
            <ac:picMk id="6" creationId="{938797E0-DFF8-36C8-840A-37FA6D191D99}"/>
          </ac:picMkLst>
        </pc:picChg>
        <pc:cxnChg chg="add mod">
          <ac:chgData name="Charles Sexton" userId="87fe13fa-c52d-48ad-8bdf-b663ef2a3641" providerId="ADAL" clId="{C7C213A9-9396-4083-89EC-05B1568328B8}" dt="2024-02-26T20:55:42.622" v="519"/>
          <ac:cxnSpMkLst>
            <pc:docMk/>
            <pc:sldMk cId="1289262644" sldId="389"/>
            <ac:cxnSpMk id="4" creationId="{A3577C46-3EF4-8579-844F-D13E40F258EF}"/>
          </ac:cxnSpMkLst>
        </pc:cxnChg>
      </pc:sldChg>
      <pc:sldChg chg="add del">
        <pc:chgData name="Charles Sexton" userId="87fe13fa-c52d-48ad-8bdf-b663ef2a3641" providerId="ADAL" clId="{C7C213A9-9396-4083-89EC-05B1568328B8}" dt="2024-02-26T20:55:31.612" v="517" actId="2890"/>
        <pc:sldMkLst>
          <pc:docMk/>
          <pc:sldMk cId="3183158032" sldId="390"/>
        </pc:sldMkLst>
      </pc:sldChg>
      <pc:sldChg chg="addSp modSp add mod ord modTransition modNotesTx">
        <pc:chgData name="Charles Sexton" userId="87fe13fa-c52d-48ad-8bdf-b663ef2a3641" providerId="ADAL" clId="{C7C213A9-9396-4083-89EC-05B1568328B8}" dt="2024-02-26T21:27:35.694" v="1469"/>
        <pc:sldMkLst>
          <pc:docMk/>
          <pc:sldMk cId="4085414242" sldId="390"/>
        </pc:sldMkLst>
        <pc:spChg chg="add mod">
          <ac:chgData name="Charles Sexton" userId="87fe13fa-c52d-48ad-8bdf-b663ef2a3641" providerId="ADAL" clId="{C7C213A9-9396-4083-89EC-05B1568328B8}" dt="2024-02-26T20:57:16.192" v="541"/>
          <ac:spMkLst>
            <pc:docMk/>
            <pc:sldMk cId="4085414242" sldId="390"/>
            <ac:spMk id="3" creationId="{D510AAFC-F156-EA37-79AE-4F04DB311E60}"/>
          </ac:spMkLst>
        </pc:spChg>
        <pc:spChg chg="add mod">
          <ac:chgData name="Charles Sexton" userId="87fe13fa-c52d-48ad-8bdf-b663ef2a3641" providerId="ADAL" clId="{C7C213A9-9396-4083-89EC-05B1568328B8}" dt="2024-02-26T20:57:44.793" v="549" actId="20577"/>
          <ac:spMkLst>
            <pc:docMk/>
            <pc:sldMk cId="4085414242" sldId="390"/>
            <ac:spMk id="7" creationId="{870F451E-844A-9988-8F14-E3FA3D605EFA}"/>
          </ac:spMkLst>
        </pc:spChg>
        <pc:picChg chg="add mod">
          <ac:chgData name="Charles Sexton" userId="87fe13fa-c52d-48ad-8bdf-b663ef2a3641" providerId="ADAL" clId="{C7C213A9-9396-4083-89EC-05B1568328B8}" dt="2024-02-26T20:57:16.192" v="541"/>
          <ac:picMkLst>
            <pc:docMk/>
            <pc:sldMk cId="4085414242" sldId="390"/>
            <ac:picMk id="6" creationId="{A416C4C9-A9E0-D264-A319-2FC4BA102CC1}"/>
          </ac:picMkLst>
        </pc:picChg>
        <pc:cxnChg chg="add mod">
          <ac:chgData name="Charles Sexton" userId="87fe13fa-c52d-48ad-8bdf-b663ef2a3641" providerId="ADAL" clId="{C7C213A9-9396-4083-89EC-05B1568328B8}" dt="2024-02-26T20:57:16.192" v="541"/>
          <ac:cxnSpMkLst>
            <pc:docMk/>
            <pc:sldMk cId="4085414242" sldId="390"/>
            <ac:cxnSpMk id="4" creationId="{EECFE286-9DF1-1E4A-7F85-70570DCEA0A3}"/>
          </ac:cxnSpMkLst>
        </pc:cxnChg>
      </pc:sldChg>
      <pc:sldChg chg="addSp delSp modSp add mod ord modTransition modNotesTx">
        <pc:chgData name="Charles Sexton" userId="87fe13fa-c52d-48ad-8bdf-b663ef2a3641" providerId="ADAL" clId="{C7C213A9-9396-4083-89EC-05B1568328B8}" dt="2024-02-26T21:27:32.755" v="1468"/>
        <pc:sldMkLst>
          <pc:docMk/>
          <pc:sldMk cId="706348875" sldId="391"/>
        </pc:sldMkLst>
        <pc:spChg chg="del">
          <ac:chgData name="Charles Sexton" userId="87fe13fa-c52d-48ad-8bdf-b663ef2a3641" providerId="ADAL" clId="{C7C213A9-9396-4083-89EC-05B1568328B8}" dt="2024-02-26T20:56:09.529" v="525" actId="478"/>
          <ac:spMkLst>
            <pc:docMk/>
            <pc:sldMk cId="706348875" sldId="391"/>
            <ac:spMk id="3" creationId="{EDAFC562-36E7-B508-23F0-8C2C97C47888}"/>
          </ac:spMkLst>
        </pc:spChg>
        <pc:spChg chg="add del mod">
          <ac:chgData name="Charles Sexton" userId="87fe13fa-c52d-48ad-8bdf-b663ef2a3641" providerId="ADAL" clId="{C7C213A9-9396-4083-89EC-05B1568328B8}" dt="2024-02-26T20:56:57.532" v="537" actId="14100"/>
          <ac:spMkLst>
            <pc:docMk/>
            <pc:sldMk cId="706348875" sldId="391"/>
            <ac:spMk id="4" creationId="{B45F377B-52D2-174F-EC16-E3C2F118B57E}"/>
          </ac:spMkLst>
        </pc:spChg>
        <pc:spChg chg="add del mod">
          <ac:chgData name="Charles Sexton" userId="87fe13fa-c52d-48ad-8bdf-b663ef2a3641" providerId="ADAL" clId="{C7C213A9-9396-4083-89EC-05B1568328B8}" dt="2024-02-26T20:56:29.986" v="531" actId="1076"/>
          <ac:spMkLst>
            <pc:docMk/>
            <pc:sldMk cId="706348875" sldId="391"/>
            <ac:spMk id="6" creationId="{86C0CA43-D051-B2FC-1CAF-8FF9DFC77C94}"/>
          </ac:spMkLst>
        </pc:spChg>
        <pc:spChg chg="mod">
          <ac:chgData name="Charles Sexton" userId="87fe13fa-c52d-48ad-8bdf-b663ef2a3641" providerId="ADAL" clId="{C7C213A9-9396-4083-89EC-05B1568328B8}" dt="2024-02-26T20:56:17.152" v="528" actId="1076"/>
          <ac:spMkLst>
            <pc:docMk/>
            <pc:sldMk cId="706348875" sldId="391"/>
            <ac:spMk id="18" creationId="{4B5858DD-318E-ACE9-7D2D-C9C81B472BB1}"/>
          </ac:spMkLst>
        </pc:spChg>
      </pc:sldChg>
      <pc:sldChg chg="addSp modSp add mod modTransition">
        <pc:chgData name="Charles Sexton" userId="87fe13fa-c52d-48ad-8bdf-b663ef2a3641" providerId="ADAL" clId="{C7C213A9-9396-4083-89EC-05B1568328B8}" dt="2024-02-26T21:27:39.332" v="1470"/>
        <pc:sldMkLst>
          <pc:docMk/>
          <pc:sldMk cId="668677057" sldId="392"/>
        </pc:sldMkLst>
        <pc:spChg chg="add mod">
          <ac:chgData name="Charles Sexton" userId="87fe13fa-c52d-48ad-8bdf-b663ef2a3641" providerId="ADAL" clId="{C7C213A9-9396-4083-89EC-05B1568328B8}" dt="2024-02-26T20:58:10.630" v="552"/>
          <ac:spMkLst>
            <pc:docMk/>
            <pc:sldMk cId="668677057" sldId="392"/>
            <ac:spMk id="3" creationId="{ED639D12-EB09-73AC-4278-8F6B9682185C}"/>
          </ac:spMkLst>
        </pc:spChg>
        <pc:picChg chg="add mod">
          <ac:chgData name="Charles Sexton" userId="87fe13fa-c52d-48ad-8bdf-b663ef2a3641" providerId="ADAL" clId="{C7C213A9-9396-4083-89EC-05B1568328B8}" dt="2024-02-26T20:58:25.258" v="555" actId="14100"/>
          <ac:picMkLst>
            <pc:docMk/>
            <pc:sldMk cId="668677057" sldId="392"/>
            <ac:picMk id="6" creationId="{12FBB1E8-FD46-E32D-1097-C3FE3C4C0F02}"/>
          </ac:picMkLst>
        </pc:picChg>
        <pc:picChg chg="add mod">
          <ac:chgData name="Charles Sexton" userId="87fe13fa-c52d-48ad-8bdf-b663ef2a3641" providerId="ADAL" clId="{C7C213A9-9396-4083-89EC-05B1568328B8}" dt="2024-02-26T20:58:10.630" v="552"/>
          <ac:picMkLst>
            <pc:docMk/>
            <pc:sldMk cId="668677057" sldId="392"/>
            <ac:picMk id="7" creationId="{E925C434-E860-43EE-317C-6615E9D0B7EB}"/>
          </ac:picMkLst>
        </pc:picChg>
        <pc:cxnChg chg="add mod">
          <ac:chgData name="Charles Sexton" userId="87fe13fa-c52d-48ad-8bdf-b663ef2a3641" providerId="ADAL" clId="{C7C213A9-9396-4083-89EC-05B1568328B8}" dt="2024-02-26T20:58:10.630" v="552"/>
          <ac:cxnSpMkLst>
            <pc:docMk/>
            <pc:sldMk cId="668677057" sldId="392"/>
            <ac:cxnSpMk id="4" creationId="{B97448C5-15B6-CFE1-7E2C-6DF1A25586A7}"/>
          </ac:cxnSpMkLst>
        </pc:cxnChg>
        <pc:cxnChg chg="add mod">
          <ac:chgData name="Charles Sexton" userId="87fe13fa-c52d-48ad-8bdf-b663ef2a3641" providerId="ADAL" clId="{C7C213A9-9396-4083-89EC-05B1568328B8}" dt="2024-02-26T20:58:25.258" v="555" actId="14100"/>
          <ac:cxnSpMkLst>
            <pc:docMk/>
            <pc:sldMk cId="668677057" sldId="392"/>
            <ac:cxnSpMk id="8" creationId="{6DC0D821-F17C-8999-2EA7-7A4064368919}"/>
          </ac:cxnSpMkLst>
        </pc:cxnChg>
      </pc:sldChg>
      <pc:sldChg chg="addSp modSp add mod modTransition">
        <pc:chgData name="Charles Sexton" userId="87fe13fa-c52d-48ad-8bdf-b663ef2a3641" providerId="ADAL" clId="{C7C213A9-9396-4083-89EC-05B1568328B8}" dt="2024-02-27T17:04:29.322" v="1548" actId="207"/>
        <pc:sldMkLst>
          <pc:docMk/>
          <pc:sldMk cId="2633128876" sldId="393"/>
        </pc:sldMkLst>
        <pc:spChg chg="add mod">
          <ac:chgData name="Charles Sexton" userId="87fe13fa-c52d-48ad-8bdf-b663ef2a3641" providerId="ADAL" clId="{C7C213A9-9396-4083-89EC-05B1568328B8}" dt="2024-02-27T17:03:52.453" v="1544" actId="207"/>
          <ac:spMkLst>
            <pc:docMk/>
            <pc:sldMk cId="2633128876" sldId="393"/>
            <ac:spMk id="3" creationId="{3375CF71-5FD2-AF92-DD1B-6CEC4405A800}"/>
          </ac:spMkLst>
        </pc:spChg>
        <pc:spChg chg="add mod">
          <ac:chgData name="Charles Sexton" userId="87fe13fa-c52d-48ad-8bdf-b663ef2a3641" providerId="ADAL" clId="{C7C213A9-9396-4083-89EC-05B1568328B8}" dt="2024-02-27T17:04:29.322" v="1548" actId="207"/>
          <ac:spMkLst>
            <pc:docMk/>
            <pc:sldMk cId="2633128876" sldId="393"/>
            <ac:spMk id="4" creationId="{828BD1F6-8B9C-6EB5-ED6F-4D8C963A3539}"/>
          </ac:spMkLst>
        </pc:spChg>
        <pc:spChg chg="add mod">
          <ac:chgData name="Charles Sexton" userId="87fe13fa-c52d-48ad-8bdf-b663ef2a3641" providerId="ADAL" clId="{C7C213A9-9396-4083-89EC-05B1568328B8}" dt="2024-02-26T20:58:56.580" v="558"/>
          <ac:spMkLst>
            <pc:docMk/>
            <pc:sldMk cId="2633128876" sldId="393"/>
            <ac:spMk id="7" creationId="{B591F4D5-9256-D1C1-546C-5237957FEDD6}"/>
          </ac:spMkLst>
        </pc:spChg>
        <pc:spChg chg="add mod">
          <ac:chgData name="Charles Sexton" userId="87fe13fa-c52d-48ad-8bdf-b663ef2a3641" providerId="ADAL" clId="{C7C213A9-9396-4083-89EC-05B1568328B8}" dt="2024-02-26T20:58:56.580" v="558"/>
          <ac:spMkLst>
            <pc:docMk/>
            <pc:sldMk cId="2633128876" sldId="393"/>
            <ac:spMk id="8" creationId="{4915D597-8FA1-A0FB-C533-E054DC6190CE}"/>
          </ac:spMkLst>
        </pc:spChg>
        <pc:spChg chg="add mod">
          <ac:chgData name="Charles Sexton" userId="87fe13fa-c52d-48ad-8bdf-b663ef2a3641" providerId="ADAL" clId="{C7C213A9-9396-4083-89EC-05B1568328B8}" dt="2024-02-26T20:58:56.580" v="558"/>
          <ac:spMkLst>
            <pc:docMk/>
            <pc:sldMk cId="2633128876" sldId="393"/>
            <ac:spMk id="9" creationId="{BC640B24-F64D-EB47-E39F-0260AFDE9BCC}"/>
          </ac:spMkLst>
        </pc:spChg>
        <pc:cxnChg chg="add mod">
          <ac:chgData name="Charles Sexton" userId="87fe13fa-c52d-48ad-8bdf-b663ef2a3641" providerId="ADAL" clId="{C7C213A9-9396-4083-89EC-05B1568328B8}" dt="2024-02-27T17:04:16.927" v="1547" actId="208"/>
          <ac:cxnSpMkLst>
            <pc:docMk/>
            <pc:sldMk cId="2633128876" sldId="393"/>
            <ac:cxnSpMk id="6" creationId="{6A1F0FE4-0222-C1C3-B26B-FD5825A1D01E}"/>
          </ac:cxnSpMkLst>
        </pc:cxnChg>
      </pc:sldChg>
      <pc:sldChg chg="modSp add mod modTransition modNotesTx">
        <pc:chgData name="Charles Sexton" userId="87fe13fa-c52d-48ad-8bdf-b663ef2a3641" providerId="ADAL" clId="{C7C213A9-9396-4083-89EC-05B1568328B8}" dt="2024-02-26T21:34:37.255" v="1516" actId="20577"/>
        <pc:sldMkLst>
          <pc:docMk/>
          <pc:sldMk cId="3410782608" sldId="394"/>
        </pc:sldMkLst>
        <pc:spChg chg="mod">
          <ac:chgData name="Charles Sexton" userId="87fe13fa-c52d-48ad-8bdf-b663ef2a3641" providerId="ADAL" clId="{C7C213A9-9396-4083-89EC-05B1568328B8}" dt="2024-02-26T21:34:37.255" v="1516" actId="20577"/>
          <ac:spMkLst>
            <pc:docMk/>
            <pc:sldMk cId="3410782608" sldId="394"/>
            <ac:spMk id="3" creationId="{EDAFC562-36E7-B508-23F0-8C2C97C47888}"/>
          </ac:spMkLst>
        </pc:spChg>
      </pc:sldChg>
      <pc:sldChg chg="addSp delSp modSp add mod ord modTransition modNotesTx">
        <pc:chgData name="Charles Sexton" userId="87fe13fa-c52d-48ad-8bdf-b663ef2a3641" providerId="ADAL" clId="{C7C213A9-9396-4083-89EC-05B1568328B8}" dt="2024-02-26T21:26:41.655" v="1448"/>
        <pc:sldMkLst>
          <pc:docMk/>
          <pc:sldMk cId="756950654" sldId="395"/>
        </pc:sldMkLst>
        <pc:spChg chg="mod">
          <ac:chgData name="Charles Sexton" userId="87fe13fa-c52d-48ad-8bdf-b663ef2a3641" providerId="ADAL" clId="{C7C213A9-9396-4083-89EC-05B1568328B8}" dt="2024-02-26T21:09:15.136" v="681" actId="20577"/>
          <ac:spMkLst>
            <pc:docMk/>
            <pc:sldMk cId="756950654" sldId="395"/>
            <ac:spMk id="3" creationId="{E92D395B-60D2-A38A-D748-80654686D5A1}"/>
          </ac:spMkLst>
        </pc:spChg>
        <pc:spChg chg="del">
          <ac:chgData name="Charles Sexton" userId="87fe13fa-c52d-48ad-8bdf-b663ef2a3641" providerId="ADAL" clId="{C7C213A9-9396-4083-89EC-05B1568328B8}" dt="2024-02-26T21:08:39.142" v="619" actId="478"/>
          <ac:spMkLst>
            <pc:docMk/>
            <pc:sldMk cId="756950654" sldId="395"/>
            <ac:spMk id="6" creationId="{7CB55DC0-E486-E4C0-7CE8-7855BC827502}"/>
          </ac:spMkLst>
        </pc:spChg>
        <pc:spChg chg="del">
          <ac:chgData name="Charles Sexton" userId="87fe13fa-c52d-48ad-8bdf-b663ef2a3641" providerId="ADAL" clId="{C7C213A9-9396-4083-89EC-05B1568328B8}" dt="2024-02-26T21:08:39.142" v="619" actId="478"/>
          <ac:spMkLst>
            <pc:docMk/>
            <pc:sldMk cId="756950654" sldId="395"/>
            <ac:spMk id="7" creationId="{F30D019A-DDC6-0849-2732-4C39E2D00379}"/>
          </ac:spMkLst>
        </pc:spChg>
        <pc:spChg chg="del">
          <ac:chgData name="Charles Sexton" userId="87fe13fa-c52d-48ad-8bdf-b663ef2a3641" providerId="ADAL" clId="{C7C213A9-9396-4083-89EC-05B1568328B8}" dt="2024-02-26T21:08:39.142" v="619" actId="478"/>
          <ac:spMkLst>
            <pc:docMk/>
            <pc:sldMk cId="756950654" sldId="395"/>
            <ac:spMk id="8" creationId="{06B7F502-D400-7A55-286A-0DED6B577071}"/>
          </ac:spMkLst>
        </pc:spChg>
        <pc:spChg chg="del">
          <ac:chgData name="Charles Sexton" userId="87fe13fa-c52d-48ad-8bdf-b663ef2a3641" providerId="ADAL" clId="{C7C213A9-9396-4083-89EC-05B1568328B8}" dt="2024-02-26T21:08:39.142" v="619" actId="478"/>
          <ac:spMkLst>
            <pc:docMk/>
            <pc:sldMk cId="756950654" sldId="395"/>
            <ac:spMk id="9" creationId="{7F1D55ED-4930-F5C0-D65C-217100DCFADE}"/>
          </ac:spMkLst>
        </pc:spChg>
        <pc:picChg chg="del">
          <ac:chgData name="Charles Sexton" userId="87fe13fa-c52d-48ad-8bdf-b663ef2a3641" providerId="ADAL" clId="{C7C213A9-9396-4083-89EC-05B1568328B8}" dt="2024-02-26T21:08:41.111" v="620" actId="478"/>
          <ac:picMkLst>
            <pc:docMk/>
            <pc:sldMk cId="756950654" sldId="395"/>
            <ac:picMk id="10" creationId="{4195F595-7B5A-85DB-1788-1C4C678E8905}"/>
          </ac:picMkLst>
        </pc:picChg>
        <pc:picChg chg="add mod">
          <ac:chgData name="Charles Sexton" userId="87fe13fa-c52d-48ad-8bdf-b663ef2a3641" providerId="ADAL" clId="{C7C213A9-9396-4083-89EC-05B1568328B8}" dt="2024-02-26T21:09:24.460" v="683" actId="1076"/>
          <ac:picMkLst>
            <pc:docMk/>
            <pc:sldMk cId="756950654" sldId="395"/>
            <ac:picMk id="11" creationId="{E25942B1-C558-F024-0667-A4BC56C8D3CF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6:43.978" v="1449"/>
        <pc:sldMkLst>
          <pc:docMk/>
          <pc:sldMk cId="2891473624" sldId="396"/>
        </pc:sldMkLst>
        <pc:spChg chg="mod">
          <ac:chgData name="Charles Sexton" userId="87fe13fa-c52d-48ad-8bdf-b663ef2a3641" providerId="ADAL" clId="{C7C213A9-9396-4083-89EC-05B1568328B8}" dt="2024-02-26T21:10:04.970" v="728" actId="6549"/>
          <ac:spMkLst>
            <pc:docMk/>
            <pc:sldMk cId="2891473624" sldId="396"/>
            <ac:spMk id="3" creationId="{E92D395B-60D2-A38A-D748-80654686D5A1}"/>
          </ac:spMkLst>
        </pc:spChg>
        <pc:picChg chg="add mod">
          <ac:chgData name="Charles Sexton" userId="87fe13fa-c52d-48ad-8bdf-b663ef2a3641" providerId="ADAL" clId="{C7C213A9-9396-4083-89EC-05B1568328B8}" dt="2024-02-26T21:10:16.631" v="731" actId="1076"/>
          <ac:picMkLst>
            <pc:docMk/>
            <pc:sldMk cId="2891473624" sldId="396"/>
            <ac:picMk id="6" creationId="{1695AEA0-5614-F71C-7FDB-F9EA6D16AF19}"/>
          </ac:picMkLst>
        </pc:picChg>
        <pc:picChg chg="del">
          <ac:chgData name="Charles Sexton" userId="87fe13fa-c52d-48ad-8bdf-b663ef2a3641" providerId="ADAL" clId="{C7C213A9-9396-4083-89EC-05B1568328B8}" dt="2024-02-26T21:10:08.580" v="729" actId="478"/>
          <ac:picMkLst>
            <pc:docMk/>
            <pc:sldMk cId="2891473624" sldId="396"/>
            <ac:picMk id="11" creationId="{E25942B1-C558-F024-0667-A4BC56C8D3CF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6:46.495" v="1450"/>
        <pc:sldMkLst>
          <pc:docMk/>
          <pc:sldMk cId="1432932363" sldId="397"/>
        </pc:sldMkLst>
        <pc:spChg chg="mod">
          <ac:chgData name="Charles Sexton" userId="87fe13fa-c52d-48ad-8bdf-b663ef2a3641" providerId="ADAL" clId="{C7C213A9-9396-4083-89EC-05B1568328B8}" dt="2024-02-26T21:10:52.067" v="804" actId="6549"/>
          <ac:spMkLst>
            <pc:docMk/>
            <pc:sldMk cId="1432932363" sldId="397"/>
            <ac:spMk id="3" creationId="{E92D395B-60D2-A38A-D748-80654686D5A1}"/>
          </ac:spMkLst>
        </pc:spChg>
        <pc:picChg chg="del">
          <ac:chgData name="Charles Sexton" userId="87fe13fa-c52d-48ad-8bdf-b663ef2a3641" providerId="ADAL" clId="{C7C213A9-9396-4083-89EC-05B1568328B8}" dt="2024-02-26T21:10:55.095" v="805" actId="478"/>
          <ac:picMkLst>
            <pc:docMk/>
            <pc:sldMk cId="1432932363" sldId="397"/>
            <ac:picMk id="6" creationId="{1695AEA0-5614-F71C-7FDB-F9EA6D16AF19}"/>
          </ac:picMkLst>
        </pc:picChg>
        <pc:picChg chg="add mod">
          <ac:chgData name="Charles Sexton" userId="87fe13fa-c52d-48ad-8bdf-b663ef2a3641" providerId="ADAL" clId="{C7C213A9-9396-4083-89EC-05B1568328B8}" dt="2024-02-26T21:11:11.619" v="810" actId="1076"/>
          <ac:picMkLst>
            <pc:docMk/>
            <pc:sldMk cId="1432932363" sldId="397"/>
            <ac:picMk id="7" creationId="{96CCDA9E-6336-8C8C-A537-B292991A7F0A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6:48.847" v="1451"/>
        <pc:sldMkLst>
          <pc:docMk/>
          <pc:sldMk cId="2475993334" sldId="398"/>
        </pc:sldMkLst>
        <pc:spChg chg="mod">
          <ac:chgData name="Charles Sexton" userId="87fe13fa-c52d-48ad-8bdf-b663ef2a3641" providerId="ADAL" clId="{C7C213A9-9396-4083-89EC-05B1568328B8}" dt="2024-02-26T21:12:02.706" v="873" actId="20577"/>
          <ac:spMkLst>
            <pc:docMk/>
            <pc:sldMk cId="2475993334" sldId="398"/>
            <ac:spMk id="3" creationId="{E92D395B-60D2-A38A-D748-80654686D5A1}"/>
          </ac:spMkLst>
        </pc:spChg>
        <pc:picChg chg="add mod">
          <ac:chgData name="Charles Sexton" userId="87fe13fa-c52d-48ad-8bdf-b663ef2a3641" providerId="ADAL" clId="{C7C213A9-9396-4083-89EC-05B1568328B8}" dt="2024-02-26T21:12:18.388" v="878" actId="1076"/>
          <ac:picMkLst>
            <pc:docMk/>
            <pc:sldMk cId="2475993334" sldId="398"/>
            <ac:picMk id="6" creationId="{BFC4EB7D-1AC7-C01D-3968-BE4D9FCA78D1}"/>
          </ac:picMkLst>
        </pc:picChg>
        <pc:picChg chg="del">
          <ac:chgData name="Charles Sexton" userId="87fe13fa-c52d-48ad-8bdf-b663ef2a3641" providerId="ADAL" clId="{C7C213A9-9396-4083-89EC-05B1568328B8}" dt="2024-02-26T21:12:09.002" v="874" actId="478"/>
          <ac:picMkLst>
            <pc:docMk/>
            <pc:sldMk cId="2475993334" sldId="398"/>
            <ac:picMk id="7" creationId="{96CCDA9E-6336-8C8C-A537-B292991A7F0A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6:51.387" v="1452"/>
        <pc:sldMkLst>
          <pc:docMk/>
          <pc:sldMk cId="2845547207" sldId="399"/>
        </pc:sldMkLst>
        <pc:spChg chg="mod">
          <ac:chgData name="Charles Sexton" userId="87fe13fa-c52d-48ad-8bdf-b663ef2a3641" providerId="ADAL" clId="{C7C213A9-9396-4083-89EC-05B1568328B8}" dt="2024-02-26T21:12:55.957" v="911" actId="20577"/>
          <ac:spMkLst>
            <pc:docMk/>
            <pc:sldMk cId="2845547207" sldId="399"/>
            <ac:spMk id="3" creationId="{E92D395B-60D2-A38A-D748-80654686D5A1}"/>
          </ac:spMkLst>
        </pc:spChg>
        <pc:picChg chg="del">
          <ac:chgData name="Charles Sexton" userId="87fe13fa-c52d-48ad-8bdf-b663ef2a3641" providerId="ADAL" clId="{C7C213A9-9396-4083-89EC-05B1568328B8}" dt="2024-02-26T21:12:44.050" v="881" actId="478"/>
          <ac:picMkLst>
            <pc:docMk/>
            <pc:sldMk cId="2845547207" sldId="399"/>
            <ac:picMk id="6" creationId="{BFC4EB7D-1AC7-C01D-3968-BE4D9FCA78D1}"/>
          </ac:picMkLst>
        </pc:picChg>
        <pc:picChg chg="add mod">
          <ac:chgData name="Charles Sexton" userId="87fe13fa-c52d-48ad-8bdf-b663ef2a3641" providerId="ADAL" clId="{C7C213A9-9396-4083-89EC-05B1568328B8}" dt="2024-02-26T21:13:07.958" v="915" actId="1076"/>
          <ac:picMkLst>
            <pc:docMk/>
            <pc:sldMk cId="2845547207" sldId="399"/>
            <ac:picMk id="7" creationId="{FE4AA428-C661-6AAC-3486-D2B29651EB42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6:53.695" v="1453"/>
        <pc:sldMkLst>
          <pc:docMk/>
          <pc:sldMk cId="3782825419" sldId="400"/>
        </pc:sldMkLst>
        <pc:spChg chg="mod">
          <ac:chgData name="Charles Sexton" userId="87fe13fa-c52d-48ad-8bdf-b663ef2a3641" providerId="ADAL" clId="{C7C213A9-9396-4083-89EC-05B1568328B8}" dt="2024-02-26T21:13:50.443" v="990" actId="20577"/>
          <ac:spMkLst>
            <pc:docMk/>
            <pc:sldMk cId="3782825419" sldId="400"/>
            <ac:spMk id="3" creationId="{E92D395B-60D2-A38A-D748-80654686D5A1}"/>
          </ac:spMkLst>
        </pc:spChg>
        <pc:picChg chg="add mod">
          <ac:chgData name="Charles Sexton" userId="87fe13fa-c52d-48ad-8bdf-b663ef2a3641" providerId="ADAL" clId="{C7C213A9-9396-4083-89EC-05B1568328B8}" dt="2024-02-26T21:14:04.576" v="996" actId="1076"/>
          <ac:picMkLst>
            <pc:docMk/>
            <pc:sldMk cId="3782825419" sldId="400"/>
            <ac:picMk id="6" creationId="{029BF052-3B8F-1F08-E19E-331A109601FA}"/>
          </ac:picMkLst>
        </pc:picChg>
        <pc:picChg chg="del">
          <ac:chgData name="Charles Sexton" userId="87fe13fa-c52d-48ad-8bdf-b663ef2a3641" providerId="ADAL" clId="{C7C213A9-9396-4083-89EC-05B1568328B8}" dt="2024-02-26T21:13:53.658" v="991" actId="478"/>
          <ac:picMkLst>
            <pc:docMk/>
            <pc:sldMk cId="3782825419" sldId="400"/>
            <ac:picMk id="7" creationId="{FE4AA428-C661-6AAC-3486-D2B29651EB42}"/>
          </ac:picMkLst>
        </pc:picChg>
      </pc:sldChg>
      <pc:sldChg chg="addSp delSp modSp add mod modTransition">
        <pc:chgData name="Charles Sexton" userId="87fe13fa-c52d-48ad-8bdf-b663ef2a3641" providerId="ADAL" clId="{C7C213A9-9396-4083-89EC-05B1568328B8}" dt="2024-02-26T21:26:56.195" v="1454"/>
        <pc:sldMkLst>
          <pc:docMk/>
          <pc:sldMk cId="1159586713" sldId="401"/>
        </pc:sldMkLst>
        <pc:spChg chg="mod">
          <ac:chgData name="Charles Sexton" userId="87fe13fa-c52d-48ad-8bdf-b663ef2a3641" providerId="ADAL" clId="{C7C213A9-9396-4083-89EC-05B1568328B8}" dt="2024-02-26T21:15:00.795" v="1077" actId="20577"/>
          <ac:spMkLst>
            <pc:docMk/>
            <pc:sldMk cId="1159586713" sldId="401"/>
            <ac:spMk id="3" creationId="{E92D395B-60D2-A38A-D748-80654686D5A1}"/>
          </ac:spMkLst>
        </pc:spChg>
        <pc:picChg chg="del">
          <ac:chgData name="Charles Sexton" userId="87fe13fa-c52d-48ad-8bdf-b663ef2a3641" providerId="ADAL" clId="{C7C213A9-9396-4083-89EC-05B1568328B8}" dt="2024-02-26T21:15:04.681" v="1078" actId="478"/>
          <ac:picMkLst>
            <pc:docMk/>
            <pc:sldMk cId="1159586713" sldId="401"/>
            <ac:picMk id="6" creationId="{029BF052-3B8F-1F08-E19E-331A109601FA}"/>
          </ac:picMkLst>
        </pc:picChg>
        <pc:picChg chg="add mod">
          <ac:chgData name="Charles Sexton" userId="87fe13fa-c52d-48ad-8bdf-b663ef2a3641" providerId="ADAL" clId="{C7C213A9-9396-4083-89EC-05B1568328B8}" dt="2024-02-26T21:15:15.674" v="1082" actId="1076"/>
          <ac:picMkLst>
            <pc:docMk/>
            <pc:sldMk cId="1159586713" sldId="401"/>
            <ac:picMk id="7" creationId="{F0808495-5C08-D1CA-B613-7CD8F62D4B04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6:58.759" v="1455"/>
        <pc:sldMkLst>
          <pc:docMk/>
          <pc:sldMk cId="3394603701" sldId="402"/>
        </pc:sldMkLst>
        <pc:spChg chg="mod">
          <ac:chgData name="Charles Sexton" userId="87fe13fa-c52d-48ad-8bdf-b663ef2a3641" providerId="ADAL" clId="{C7C213A9-9396-4083-89EC-05B1568328B8}" dt="2024-02-26T21:15:57.505" v="1155" actId="20577"/>
          <ac:spMkLst>
            <pc:docMk/>
            <pc:sldMk cId="3394603701" sldId="402"/>
            <ac:spMk id="3" creationId="{E92D395B-60D2-A38A-D748-80654686D5A1}"/>
          </ac:spMkLst>
        </pc:spChg>
        <pc:picChg chg="add mod">
          <ac:chgData name="Charles Sexton" userId="87fe13fa-c52d-48ad-8bdf-b663ef2a3641" providerId="ADAL" clId="{C7C213A9-9396-4083-89EC-05B1568328B8}" dt="2024-02-26T21:16:16.540" v="1160" actId="1076"/>
          <ac:picMkLst>
            <pc:docMk/>
            <pc:sldMk cId="3394603701" sldId="402"/>
            <ac:picMk id="6" creationId="{EE87FA02-383A-4443-101C-4143BDF93CB8}"/>
          </ac:picMkLst>
        </pc:picChg>
        <pc:picChg chg="del">
          <ac:chgData name="Charles Sexton" userId="87fe13fa-c52d-48ad-8bdf-b663ef2a3641" providerId="ADAL" clId="{C7C213A9-9396-4083-89EC-05B1568328B8}" dt="2024-02-26T21:16:05.089" v="1156" actId="478"/>
          <ac:picMkLst>
            <pc:docMk/>
            <pc:sldMk cId="3394603701" sldId="402"/>
            <ac:picMk id="7" creationId="{F0808495-5C08-D1CA-B613-7CD8F62D4B04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7:00.728" v="1456"/>
        <pc:sldMkLst>
          <pc:docMk/>
          <pc:sldMk cId="4293986003" sldId="403"/>
        </pc:sldMkLst>
        <pc:spChg chg="mod">
          <ac:chgData name="Charles Sexton" userId="87fe13fa-c52d-48ad-8bdf-b663ef2a3641" providerId="ADAL" clId="{C7C213A9-9396-4083-89EC-05B1568328B8}" dt="2024-02-26T21:17:01.169" v="1229" actId="20577"/>
          <ac:spMkLst>
            <pc:docMk/>
            <pc:sldMk cId="4293986003" sldId="403"/>
            <ac:spMk id="3" creationId="{E92D395B-60D2-A38A-D748-80654686D5A1}"/>
          </ac:spMkLst>
        </pc:spChg>
        <pc:picChg chg="del">
          <ac:chgData name="Charles Sexton" userId="87fe13fa-c52d-48ad-8bdf-b663ef2a3641" providerId="ADAL" clId="{C7C213A9-9396-4083-89EC-05B1568328B8}" dt="2024-02-26T21:17:07.355" v="1230" actId="478"/>
          <ac:picMkLst>
            <pc:docMk/>
            <pc:sldMk cId="4293986003" sldId="403"/>
            <ac:picMk id="6" creationId="{EE87FA02-383A-4443-101C-4143BDF93CB8}"/>
          </ac:picMkLst>
        </pc:picChg>
        <pc:picChg chg="add mod">
          <ac:chgData name="Charles Sexton" userId="87fe13fa-c52d-48ad-8bdf-b663ef2a3641" providerId="ADAL" clId="{C7C213A9-9396-4083-89EC-05B1568328B8}" dt="2024-02-26T21:17:17.802" v="1233" actId="1076"/>
          <ac:picMkLst>
            <pc:docMk/>
            <pc:sldMk cId="4293986003" sldId="403"/>
            <ac:picMk id="7" creationId="{2DB36125-924A-0308-E9F8-D32287B5216A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7:02.859" v="1457"/>
        <pc:sldMkLst>
          <pc:docMk/>
          <pc:sldMk cId="3525109532" sldId="404"/>
        </pc:sldMkLst>
        <pc:spChg chg="mod">
          <ac:chgData name="Charles Sexton" userId="87fe13fa-c52d-48ad-8bdf-b663ef2a3641" providerId="ADAL" clId="{C7C213A9-9396-4083-89EC-05B1568328B8}" dt="2024-02-26T21:18:15.500" v="1298" actId="6549"/>
          <ac:spMkLst>
            <pc:docMk/>
            <pc:sldMk cId="3525109532" sldId="404"/>
            <ac:spMk id="3" creationId="{E92D395B-60D2-A38A-D748-80654686D5A1}"/>
          </ac:spMkLst>
        </pc:spChg>
        <pc:picChg chg="add mod">
          <ac:chgData name="Charles Sexton" userId="87fe13fa-c52d-48ad-8bdf-b663ef2a3641" providerId="ADAL" clId="{C7C213A9-9396-4083-89EC-05B1568328B8}" dt="2024-02-26T21:18:27.064" v="1303" actId="1076"/>
          <ac:picMkLst>
            <pc:docMk/>
            <pc:sldMk cId="3525109532" sldId="404"/>
            <ac:picMk id="6" creationId="{1E46C8C2-FAED-1C3A-B0C0-BCD4665FF7BA}"/>
          </ac:picMkLst>
        </pc:picChg>
        <pc:picChg chg="del">
          <ac:chgData name="Charles Sexton" userId="87fe13fa-c52d-48ad-8bdf-b663ef2a3641" providerId="ADAL" clId="{C7C213A9-9396-4083-89EC-05B1568328B8}" dt="2024-02-26T21:18:17.937" v="1299" actId="478"/>
          <ac:picMkLst>
            <pc:docMk/>
            <pc:sldMk cId="3525109532" sldId="404"/>
            <ac:picMk id="7" creationId="{2DB36125-924A-0308-E9F8-D32287B5216A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7:04.848" v="1458"/>
        <pc:sldMkLst>
          <pc:docMk/>
          <pc:sldMk cId="2337012420" sldId="405"/>
        </pc:sldMkLst>
        <pc:spChg chg="mod">
          <ac:chgData name="Charles Sexton" userId="87fe13fa-c52d-48ad-8bdf-b663ef2a3641" providerId="ADAL" clId="{C7C213A9-9396-4083-89EC-05B1568328B8}" dt="2024-02-26T21:18:50.597" v="1342" actId="6549"/>
          <ac:spMkLst>
            <pc:docMk/>
            <pc:sldMk cId="2337012420" sldId="405"/>
            <ac:spMk id="3" creationId="{E92D395B-60D2-A38A-D748-80654686D5A1}"/>
          </ac:spMkLst>
        </pc:spChg>
        <pc:picChg chg="del">
          <ac:chgData name="Charles Sexton" userId="87fe13fa-c52d-48ad-8bdf-b663ef2a3641" providerId="ADAL" clId="{C7C213A9-9396-4083-89EC-05B1568328B8}" dt="2024-02-26T21:18:52.721" v="1343" actId="478"/>
          <ac:picMkLst>
            <pc:docMk/>
            <pc:sldMk cId="2337012420" sldId="405"/>
            <ac:picMk id="6" creationId="{1E46C8C2-FAED-1C3A-B0C0-BCD4665FF7BA}"/>
          </ac:picMkLst>
        </pc:picChg>
        <pc:picChg chg="add mod">
          <ac:chgData name="Charles Sexton" userId="87fe13fa-c52d-48ad-8bdf-b663ef2a3641" providerId="ADAL" clId="{C7C213A9-9396-4083-89EC-05B1568328B8}" dt="2024-02-26T21:19:02.985" v="1347" actId="1076"/>
          <ac:picMkLst>
            <pc:docMk/>
            <pc:sldMk cId="2337012420" sldId="405"/>
            <ac:picMk id="7" creationId="{57E2C029-C264-7168-3416-EE4D816A82D9}"/>
          </ac:picMkLst>
        </pc:picChg>
      </pc:sldChg>
      <pc:sldChg chg="addSp delSp modSp add mod modTransition modNotesTx">
        <pc:chgData name="Charles Sexton" userId="87fe13fa-c52d-48ad-8bdf-b663ef2a3641" providerId="ADAL" clId="{C7C213A9-9396-4083-89EC-05B1568328B8}" dt="2024-02-26T21:27:07.071" v="1459"/>
        <pc:sldMkLst>
          <pc:docMk/>
          <pc:sldMk cId="77180944" sldId="406"/>
        </pc:sldMkLst>
        <pc:spChg chg="mod">
          <ac:chgData name="Charles Sexton" userId="87fe13fa-c52d-48ad-8bdf-b663ef2a3641" providerId="ADAL" clId="{C7C213A9-9396-4083-89EC-05B1568328B8}" dt="2024-02-26T21:19:38.630" v="1402" actId="20577"/>
          <ac:spMkLst>
            <pc:docMk/>
            <pc:sldMk cId="77180944" sldId="406"/>
            <ac:spMk id="3" creationId="{E92D395B-60D2-A38A-D748-80654686D5A1}"/>
          </ac:spMkLst>
        </pc:spChg>
        <pc:picChg chg="add mod">
          <ac:chgData name="Charles Sexton" userId="87fe13fa-c52d-48ad-8bdf-b663ef2a3641" providerId="ADAL" clId="{C7C213A9-9396-4083-89EC-05B1568328B8}" dt="2024-02-26T21:19:52.635" v="1405" actId="1076"/>
          <ac:picMkLst>
            <pc:docMk/>
            <pc:sldMk cId="77180944" sldId="406"/>
            <ac:picMk id="6" creationId="{68021F06-1FEA-0022-5903-624EAFDDB915}"/>
          </ac:picMkLst>
        </pc:picChg>
        <pc:picChg chg="del">
          <ac:chgData name="Charles Sexton" userId="87fe13fa-c52d-48ad-8bdf-b663ef2a3641" providerId="ADAL" clId="{C7C213A9-9396-4083-89EC-05B1568328B8}" dt="2024-02-26T21:19:44.221" v="1403" actId="478"/>
          <ac:picMkLst>
            <pc:docMk/>
            <pc:sldMk cId="77180944" sldId="406"/>
            <ac:picMk id="7" creationId="{57E2C029-C264-7168-3416-EE4D816A82D9}"/>
          </ac:picMkLst>
        </pc:picChg>
      </pc:sldChg>
      <pc:sldMasterChg chg="delSldLayout modSldLayout">
        <pc:chgData name="Charles Sexton" userId="87fe13fa-c52d-48ad-8bdf-b663ef2a3641" providerId="ADAL" clId="{C7C213A9-9396-4083-89EC-05B1568328B8}" dt="2024-02-28T09:40:22.651" v="1557" actId="2696"/>
        <pc:sldMasterMkLst>
          <pc:docMk/>
          <pc:sldMasterMk cId="2234013639" sldId="2147483648"/>
        </pc:sldMasterMkLst>
        <pc:sldLayoutChg chg="modSp mod">
          <pc:chgData name="Charles Sexton" userId="87fe13fa-c52d-48ad-8bdf-b663ef2a3641" providerId="ADAL" clId="{C7C213A9-9396-4083-89EC-05B1568328B8}" dt="2024-02-26T20:18:51.970" v="121" actId="207"/>
          <pc:sldLayoutMkLst>
            <pc:docMk/>
            <pc:sldMasterMk cId="2234013639" sldId="2147483648"/>
            <pc:sldLayoutMk cId="1991403597" sldId="2147483660"/>
          </pc:sldLayoutMkLst>
          <pc:spChg chg="mod">
            <ac:chgData name="Charles Sexton" userId="87fe13fa-c52d-48ad-8bdf-b663ef2a3641" providerId="ADAL" clId="{C7C213A9-9396-4083-89EC-05B1568328B8}" dt="2024-02-26T20:18:51.970" v="121" actId="207"/>
            <ac:spMkLst>
              <pc:docMk/>
              <pc:sldMasterMk cId="2234013639" sldId="2147483648"/>
              <pc:sldLayoutMk cId="1991403597" sldId="2147483660"/>
              <ac:spMk id="8" creationId="{915EC2ED-9886-40AB-B783-2BB65FF55236}"/>
            </ac:spMkLst>
          </pc:spChg>
        </pc:sldLayoutChg>
        <pc:sldLayoutChg chg="del">
          <pc:chgData name="Charles Sexton" userId="87fe13fa-c52d-48ad-8bdf-b663ef2a3641" providerId="ADAL" clId="{C7C213A9-9396-4083-89EC-05B1568328B8}" dt="2024-02-28T09:39:33.986" v="1549" actId="2696"/>
          <pc:sldLayoutMkLst>
            <pc:docMk/>
            <pc:sldMasterMk cId="2234013639" sldId="2147483648"/>
            <pc:sldLayoutMk cId="2719579312" sldId="2147483661"/>
          </pc:sldLayoutMkLst>
        </pc:sldLayoutChg>
        <pc:sldLayoutChg chg="del">
          <pc:chgData name="Charles Sexton" userId="87fe13fa-c52d-48ad-8bdf-b663ef2a3641" providerId="ADAL" clId="{C7C213A9-9396-4083-89EC-05B1568328B8}" dt="2024-02-28T09:39:49.282" v="1552" actId="2696"/>
          <pc:sldLayoutMkLst>
            <pc:docMk/>
            <pc:sldMasterMk cId="2234013639" sldId="2147483648"/>
            <pc:sldLayoutMk cId="923496981" sldId="2147483662"/>
          </pc:sldLayoutMkLst>
        </pc:sldLayoutChg>
        <pc:sldLayoutChg chg="del">
          <pc:chgData name="Charles Sexton" userId="87fe13fa-c52d-48ad-8bdf-b663ef2a3641" providerId="ADAL" clId="{C7C213A9-9396-4083-89EC-05B1568328B8}" dt="2024-02-28T09:39:41.710" v="1550" actId="2696"/>
          <pc:sldLayoutMkLst>
            <pc:docMk/>
            <pc:sldMasterMk cId="2234013639" sldId="2147483648"/>
            <pc:sldLayoutMk cId="2533356973" sldId="2147483663"/>
          </pc:sldLayoutMkLst>
        </pc:sldLayoutChg>
        <pc:sldLayoutChg chg="del">
          <pc:chgData name="Charles Sexton" userId="87fe13fa-c52d-48ad-8bdf-b663ef2a3641" providerId="ADAL" clId="{C7C213A9-9396-4083-89EC-05B1568328B8}" dt="2024-02-28T09:39:44.211" v="1551" actId="2696"/>
          <pc:sldLayoutMkLst>
            <pc:docMk/>
            <pc:sldMasterMk cId="2234013639" sldId="2147483648"/>
            <pc:sldLayoutMk cId="833098359" sldId="2147483664"/>
          </pc:sldLayoutMkLst>
        </pc:sldLayoutChg>
        <pc:sldLayoutChg chg="del">
          <pc:chgData name="Charles Sexton" userId="87fe13fa-c52d-48ad-8bdf-b663ef2a3641" providerId="ADAL" clId="{C7C213A9-9396-4083-89EC-05B1568328B8}" dt="2024-02-28T09:40:03.064" v="1555" actId="2696"/>
          <pc:sldLayoutMkLst>
            <pc:docMk/>
            <pc:sldMasterMk cId="2234013639" sldId="2147483648"/>
            <pc:sldLayoutMk cId="3364069115" sldId="2147483665"/>
          </pc:sldLayoutMkLst>
        </pc:sldLayoutChg>
        <pc:sldLayoutChg chg="del">
          <pc:chgData name="Charles Sexton" userId="87fe13fa-c52d-48ad-8bdf-b663ef2a3641" providerId="ADAL" clId="{C7C213A9-9396-4083-89EC-05B1568328B8}" dt="2024-02-28T09:40:22.651" v="1557" actId="2696"/>
          <pc:sldLayoutMkLst>
            <pc:docMk/>
            <pc:sldMasterMk cId="2234013639" sldId="2147483648"/>
            <pc:sldLayoutMk cId="3756131180" sldId="2147483666"/>
          </pc:sldLayoutMkLst>
        </pc:sldLayoutChg>
        <pc:sldLayoutChg chg="del">
          <pc:chgData name="Charles Sexton" userId="87fe13fa-c52d-48ad-8bdf-b663ef2a3641" providerId="ADAL" clId="{C7C213A9-9396-4083-89EC-05B1568328B8}" dt="2024-02-28T09:40:20.594" v="1556" actId="2696"/>
          <pc:sldLayoutMkLst>
            <pc:docMk/>
            <pc:sldMasterMk cId="2234013639" sldId="2147483648"/>
            <pc:sldLayoutMk cId="3163012071" sldId="2147483667"/>
          </pc:sldLayoutMkLst>
        </pc:sldLayoutChg>
        <pc:sldLayoutChg chg="del">
          <pc:chgData name="Charles Sexton" userId="87fe13fa-c52d-48ad-8bdf-b663ef2a3641" providerId="ADAL" clId="{C7C213A9-9396-4083-89EC-05B1568328B8}" dt="2024-02-28T09:39:55.070" v="1554" actId="2696"/>
          <pc:sldLayoutMkLst>
            <pc:docMk/>
            <pc:sldMasterMk cId="2234013639" sldId="2147483648"/>
            <pc:sldLayoutMk cId="2560445709" sldId="2147483668"/>
          </pc:sldLayoutMkLst>
        </pc:sldLayoutChg>
        <pc:sldLayoutChg chg="del">
          <pc:chgData name="Charles Sexton" userId="87fe13fa-c52d-48ad-8bdf-b663ef2a3641" providerId="ADAL" clId="{C7C213A9-9396-4083-89EC-05B1568328B8}" dt="2024-02-26T20:59:51.113" v="563" actId="2696"/>
          <pc:sldLayoutMkLst>
            <pc:docMk/>
            <pc:sldMasterMk cId="2234013639" sldId="2147483648"/>
            <pc:sldLayoutMk cId="1316558247" sldId="2147483669"/>
          </pc:sldLayoutMkLst>
        </pc:sldLayoutChg>
        <pc:sldLayoutChg chg="del">
          <pc:chgData name="Charles Sexton" userId="87fe13fa-c52d-48ad-8bdf-b663ef2a3641" providerId="ADAL" clId="{C7C213A9-9396-4083-89EC-05B1568328B8}" dt="2024-02-28T09:39:52.387" v="1553" actId="2696"/>
          <pc:sldLayoutMkLst>
            <pc:docMk/>
            <pc:sldMasterMk cId="2234013639" sldId="2147483648"/>
            <pc:sldLayoutMk cId="3059731078" sldId="2147483670"/>
          </pc:sldLayoutMkLst>
        </pc:sldLayoutChg>
      </pc:sldMasterChg>
    </pc:docChg>
  </pc:docChgLst>
  <pc:docChgLst>
    <pc:chgData name="Charles Sexton" userId="87fe13fa-c52d-48ad-8bdf-b663ef2a3641" providerId="ADAL" clId="{83F8F463-647A-400F-8C6F-34D58F5972F5}"/>
    <pc:docChg chg="undo redo custSel addSld delSld modSld sldOrd modMainMaster">
      <pc:chgData name="Charles Sexton" userId="87fe13fa-c52d-48ad-8bdf-b663ef2a3641" providerId="ADAL" clId="{83F8F463-647A-400F-8C6F-34D58F5972F5}" dt="2024-01-24T15:00:24.756" v="7341" actId="404"/>
      <pc:docMkLst>
        <pc:docMk/>
      </pc:docMkLst>
      <pc:sldChg chg="addSp delSp modSp mod">
        <pc:chgData name="Charles Sexton" userId="87fe13fa-c52d-48ad-8bdf-b663ef2a3641" providerId="ADAL" clId="{83F8F463-647A-400F-8C6F-34D58F5972F5}" dt="2024-01-11T18:26:59.446" v="32" actId="478"/>
        <pc:sldMkLst>
          <pc:docMk/>
          <pc:sldMk cId="2963399473" sldId="257"/>
        </pc:sldMkLst>
        <pc:spChg chg="del">
          <ac:chgData name="Charles Sexton" userId="87fe13fa-c52d-48ad-8bdf-b663ef2a3641" providerId="ADAL" clId="{83F8F463-647A-400F-8C6F-34D58F5972F5}" dt="2024-01-11T18:26:59.446" v="32" actId="478"/>
          <ac:spMkLst>
            <pc:docMk/>
            <pc:sldMk cId="2963399473" sldId="257"/>
            <ac:spMk id="4" creationId="{00000000-0000-0000-0000-000000000000}"/>
          </ac:spMkLst>
        </pc:spChg>
        <pc:spChg chg="add mod">
          <ac:chgData name="Charles Sexton" userId="87fe13fa-c52d-48ad-8bdf-b663ef2a3641" providerId="ADAL" clId="{83F8F463-647A-400F-8C6F-34D58F5972F5}" dt="2024-01-11T18:26:59.446" v="32" actId="478"/>
          <ac:spMkLst>
            <pc:docMk/>
            <pc:sldMk cId="2963399473" sldId="257"/>
            <ac:spMk id="7" creationId="{8E7E8ECB-FD52-C678-4EA5-D29AA8CA1B46}"/>
          </ac:spMkLst>
        </pc:spChg>
        <pc:spChg chg="mod">
          <ac:chgData name="Charles Sexton" userId="87fe13fa-c52d-48ad-8bdf-b663ef2a3641" providerId="ADAL" clId="{83F8F463-647A-400F-8C6F-34D58F5972F5}" dt="2024-01-11T18:08:59.439" v="31" actId="20577"/>
          <ac:spMkLst>
            <pc:docMk/>
            <pc:sldMk cId="2963399473" sldId="257"/>
            <ac:spMk id="10" creationId="{00000000-0000-0000-0000-000000000000}"/>
          </ac:spMkLst>
        </pc:spChg>
      </pc:sldChg>
      <pc:sldChg chg="modSp mod modTransition modAnim">
        <pc:chgData name="Charles Sexton" userId="87fe13fa-c52d-48ad-8bdf-b663ef2a3641" providerId="ADAL" clId="{83F8F463-647A-400F-8C6F-34D58F5972F5}" dt="2024-01-24T15:00:24.756" v="7341" actId="404"/>
        <pc:sldMkLst>
          <pc:docMk/>
          <pc:sldMk cId="4274787468" sldId="258"/>
        </pc:sldMkLst>
        <pc:spChg chg="mod">
          <ac:chgData name="Charles Sexton" userId="87fe13fa-c52d-48ad-8bdf-b663ef2a3641" providerId="ADAL" clId="{83F8F463-647A-400F-8C6F-34D58F5972F5}" dt="2024-01-24T15:00:24.756" v="7341" actId="404"/>
          <ac:spMkLst>
            <pc:docMk/>
            <pc:sldMk cId="4274787468" sldId="258"/>
            <ac:spMk id="4" creationId="{00000000-0000-0000-0000-000000000000}"/>
          </ac:spMkLst>
        </pc:spChg>
      </pc:sldChg>
      <pc:sldChg chg="del">
        <pc:chgData name="Charles Sexton" userId="87fe13fa-c52d-48ad-8bdf-b663ef2a3641" providerId="ADAL" clId="{83F8F463-647A-400F-8C6F-34D58F5972F5}" dt="2024-01-12T14:04:38.921" v="34" actId="2696"/>
        <pc:sldMkLst>
          <pc:docMk/>
          <pc:sldMk cId="1225732986" sldId="259"/>
        </pc:sldMkLst>
      </pc:sldChg>
      <pc:sldChg chg="del">
        <pc:chgData name="Charles Sexton" userId="87fe13fa-c52d-48ad-8bdf-b663ef2a3641" providerId="ADAL" clId="{83F8F463-647A-400F-8C6F-34D58F5972F5}" dt="2024-01-12T14:04:59.562" v="35" actId="2696"/>
        <pc:sldMkLst>
          <pc:docMk/>
          <pc:sldMk cId="3323925380" sldId="260"/>
        </pc:sldMkLst>
      </pc:sldChg>
      <pc:sldChg chg="del">
        <pc:chgData name="Charles Sexton" userId="87fe13fa-c52d-48ad-8bdf-b663ef2a3641" providerId="ADAL" clId="{83F8F463-647A-400F-8C6F-34D58F5972F5}" dt="2024-01-12T14:04:59.562" v="35" actId="2696"/>
        <pc:sldMkLst>
          <pc:docMk/>
          <pc:sldMk cId="2586529687" sldId="262"/>
        </pc:sldMkLst>
      </pc:sldChg>
      <pc:sldChg chg="del">
        <pc:chgData name="Charles Sexton" userId="87fe13fa-c52d-48ad-8bdf-b663ef2a3641" providerId="ADAL" clId="{83F8F463-647A-400F-8C6F-34D58F5972F5}" dt="2024-01-12T14:04:59.562" v="35" actId="2696"/>
        <pc:sldMkLst>
          <pc:docMk/>
          <pc:sldMk cId="1578381287" sldId="263"/>
        </pc:sldMkLst>
      </pc:sldChg>
      <pc:sldChg chg="del">
        <pc:chgData name="Charles Sexton" userId="87fe13fa-c52d-48ad-8bdf-b663ef2a3641" providerId="ADAL" clId="{83F8F463-647A-400F-8C6F-34D58F5972F5}" dt="2024-01-12T14:04:59.562" v="35" actId="2696"/>
        <pc:sldMkLst>
          <pc:docMk/>
          <pc:sldMk cId="3397496834" sldId="264"/>
        </pc:sldMkLst>
      </pc:sldChg>
      <pc:sldChg chg="del">
        <pc:chgData name="Charles Sexton" userId="87fe13fa-c52d-48ad-8bdf-b663ef2a3641" providerId="ADAL" clId="{83F8F463-647A-400F-8C6F-34D58F5972F5}" dt="2024-01-12T14:04:59.562" v="35" actId="2696"/>
        <pc:sldMkLst>
          <pc:docMk/>
          <pc:sldMk cId="3032612911" sldId="265"/>
        </pc:sldMkLst>
      </pc:sldChg>
      <pc:sldChg chg="del">
        <pc:chgData name="Charles Sexton" userId="87fe13fa-c52d-48ad-8bdf-b663ef2a3641" providerId="ADAL" clId="{83F8F463-647A-400F-8C6F-34D58F5972F5}" dt="2024-01-12T14:04:59.562" v="35" actId="2696"/>
        <pc:sldMkLst>
          <pc:docMk/>
          <pc:sldMk cId="1065782889" sldId="266"/>
        </pc:sldMkLst>
      </pc:sldChg>
      <pc:sldChg chg="del">
        <pc:chgData name="Charles Sexton" userId="87fe13fa-c52d-48ad-8bdf-b663ef2a3641" providerId="ADAL" clId="{83F8F463-647A-400F-8C6F-34D58F5972F5}" dt="2024-01-12T14:04:59.562" v="35" actId="2696"/>
        <pc:sldMkLst>
          <pc:docMk/>
          <pc:sldMk cId="2383075253" sldId="267"/>
        </pc:sldMkLst>
      </pc:sldChg>
      <pc:sldChg chg="modSp add del mod">
        <pc:chgData name="Charles Sexton" userId="87fe13fa-c52d-48ad-8bdf-b663ef2a3641" providerId="ADAL" clId="{83F8F463-647A-400F-8C6F-34D58F5972F5}" dt="2024-01-24T14:50:09.667" v="7210" actId="6549"/>
        <pc:sldMkLst>
          <pc:docMk/>
          <pc:sldMk cId="1673243085" sldId="268"/>
        </pc:sldMkLst>
        <pc:spChg chg="mod">
          <ac:chgData name="Charles Sexton" userId="87fe13fa-c52d-48ad-8bdf-b663ef2a3641" providerId="ADAL" clId="{83F8F463-647A-400F-8C6F-34D58F5972F5}" dt="2024-01-24T14:50:09.667" v="7210" actId="6549"/>
          <ac:spMkLst>
            <pc:docMk/>
            <pc:sldMk cId="1673243085" sldId="268"/>
            <ac:spMk id="4" creationId="{00000000-0000-0000-0000-000000000000}"/>
          </ac:spMkLst>
        </pc:spChg>
      </pc:sldChg>
      <pc:sldChg chg="del">
        <pc:chgData name="Charles Sexton" userId="87fe13fa-c52d-48ad-8bdf-b663ef2a3641" providerId="ADAL" clId="{83F8F463-647A-400F-8C6F-34D58F5972F5}" dt="2024-01-12T14:04:59.562" v="35" actId="2696"/>
        <pc:sldMkLst>
          <pc:docMk/>
          <pc:sldMk cId="3877396227" sldId="270"/>
        </pc:sldMkLst>
      </pc:sldChg>
      <pc:sldChg chg="del">
        <pc:chgData name="Charles Sexton" userId="87fe13fa-c52d-48ad-8bdf-b663ef2a3641" providerId="ADAL" clId="{83F8F463-647A-400F-8C6F-34D58F5972F5}" dt="2024-01-12T14:04:59.562" v="35" actId="2696"/>
        <pc:sldMkLst>
          <pc:docMk/>
          <pc:sldMk cId="2430915760" sldId="271"/>
        </pc:sldMkLst>
      </pc:sldChg>
      <pc:sldChg chg="modTransition">
        <pc:chgData name="Charles Sexton" userId="87fe13fa-c52d-48ad-8bdf-b663ef2a3641" providerId="ADAL" clId="{83F8F463-647A-400F-8C6F-34D58F5972F5}" dt="2024-01-23T21:45:24.241" v="5320"/>
        <pc:sldMkLst>
          <pc:docMk/>
          <pc:sldMk cId="3351134653" sldId="273"/>
        </pc:sldMkLst>
      </pc:sldChg>
      <pc:sldChg chg="modSp add mod modTransition modNotesTx">
        <pc:chgData name="Charles Sexton" userId="87fe13fa-c52d-48ad-8bdf-b663ef2a3641" providerId="ADAL" clId="{83F8F463-647A-400F-8C6F-34D58F5972F5}" dt="2024-01-24T12:14:40.345" v="5951" actId="207"/>
        <pc:sldMkLst>
          <pc:docMk/>
          <pc:sldMk cId="2927991428" sldId="274"/>
        </pc:sldMkLst>
        <pc:picChg chg="mod">
          <ac:chgData name="Charles Sexton" userId="87fe13fa-c52d-48ad-8bdf-b663ef2a3641" providerId="ADAL" clId="{83F8F463-647A-400F-8C6F-34D58F5972F5}" dt="2024-01-24T12:14:40.345" v="5951" actId="207"/>
          <ac:picMkLst>
            <pc:docMk/>
            <pc:sldMk cId="2927991428" sldId="274"/>
            <ac:picMk id="17" creationId="{00000000-0000-0000-0000-000000000000}"/>
          </ac:picMkLst>
        </pc:picChg>
      </pc:sldChg>
      <pc:sldChg chg="addSp delSp modSp add mod modTransition modNotesTx">
        <pc:chgData name="Charles Sexton" userId="87fe13fa-c52d-48ad-8bdf-b663ef2a3641" providerId="ADAL" clId="{83F8F463-647A-400F-8C6F-34D58F5972F5}" dt="2024-01-24T12:16:40.872" v="6178" actId="20577"/>
        <pc:sldMkLst>
          <pc:docMk/>
          <pc:sldMk cId="3934027878" sldId="303"/>
        </pc:sldMkLst>
        <pc:spChg chg="mod">
          <ac:chgData name="Charles Sexton" userId="87fe13fa-c52d-48ad-8bdf-b663ef2a3641" providerId="ADAL" clId="{83F8F463-647A-400F-8C6F-34D58F5972F5}" dt="2024-01-13T11:42:46.859" v="813" actId="20577"/>
          <ac:spMkLst>
            <pc:docMk/>
            <pc:sldMk cId="3934027878" sldId="303"/>
            <ac:spMk id="3" creationId="{00000000-0000-0000-0000-000000000000}"/>
          </ac:spMkLst>
        </pc:spChg>
        <pc:spChg chg="mod">
          <ac:chgData name="Charles Sexton" userId="87fe13fa-c52d-48ad-8bdf-b663ef2a3641" providerId="ADAL" clId="{83F8F463-647A-400F-8C6F-34D58F5972F5}" dt="2024-01-13T11:43:18.061" v="867" actId="20577"/>
          <ac:spMkLst>
            <pc:docMk/>
            <pc:sldMk cId="3934027878" sldId="303"/>
            <ac:spMk id="4" creationId="{00000000-0000-0000-0000-000000000000}"/>
          </ac:spMkLst>
        </pc:spChg>
        <pc:graphicFrameChg chg="add del mod">
          <ac:chgData name="Charles Sexton" userId="87fe13fa-c52d-48ad-8bdf-b663ef2a3641" providerId="ADAL" clId="{83F8F463-647A-400F-8C6F-34D58F5972F5}" dt="2024-01-13T11:42:48.696" v="814" actId="478"/>
          <ac:graphicFrameMkLst>
            <pc:docMk/>
            <pc:sldMk cId="3934027878" sldId="303"/>
            <ac:graphicFrameMk id="6" creationId="{A67CC245-1ED6-AE13-182C-C65B903B5A4C}"/>
          </ac:graphicFrameMkLst>
        </pc:graphicFrameChg>
        <pc:picChg chg="add mod">
          <ac:chgData name="Charles Sexton" userId="87fe13fa-c52d-48ad-8bdf-b663ef2a3641" providerId="ADAL" clId="{83F8F463-647A-400F-8C6F-34D58F5972F5}" dt="2024-01-15T13:56:25.178" v="1390" actId="1076"/>
          <ac:picMkLst>
            <pc:docMk/>
            <pc:sldMk cId="3934027878" sldId="303"/>
            <ac:picMk id="3074" creationId="{05D469A9-B59F-A1A1-231B-3E0FC38A51FC}"/>
          </ac:picMkLst>
        </pc:picChg>
      </pc:sldChg>
      <pc:sldChg chg="addSp delSp modSp add mod modTransition modNotesTx">
        <pc:chgData name="Charles Sexton" userId="87fe13fa-c52d-48ad-8bdf-b663ef2a3641" providerId="ADAL" clId="{83F8F463-647A-400F-8C6F-34D58F5972F5}" dt="2024-01-23T21:30:12.016" v="5241"/>
        <pc:sldMkLst>
          <pc:docMk/>
          <pc:sldMk cId="3776399778" sldId="305"/>
        </pc:sldMkLst>
        <pc:spChg chg="mod">
          <ac:chgData name="Charles Sexton" userId="87fe13fa-c52d-48ad-8bdf-b663ef2a3641" providerId="ADAL" clId="{83F8F463-647A-400F-8C6F-34D58F5972F5}" dt="2024-01-16T16:56:38.225" v="1431" actId="207"/>
          <ac:spMkLst>
            <pc:docMk/>
            <pc:sldMk cId="3776399778" sldId="305"/>
            <ac:spMk id="3" creationId="{00000000-0000-0000-0000-000000000000}"/>
          </ac:spMkLst>
        </pc:spChg>
        <pc:spChg chg="add del mod">
          <ac:chgData name="Charles Sexton" userId="87fe13fa-c52d-48ad-8bdf-b663ef2a3641" providerId="ADAL" clId="{83F8F463-647A-400F-8C6F-34D58F5972F5}" dt="2024-01-13T11:36:41.910" v="580" actId="478"/>
          <ac:spMkLst>
            <pc:docMk/>
            <pc:sldMk cId="3776399778" sldId="305"/>
            <ac:spMk id="4" creationId="{A0205192-7B96-F8D2-5858-230F6EAFC2AD}"/>
          </ac:spMkLst>
        </pc:spChg>
        <pc:spChg chg="add del mod">
          <ac:chgData name="Charles Sexton" userId="87fe13fa-c52d-48ad-8bdf-b663ef2a3641" providerId="ADAL" clId="{83F8F463-647A-400F-8C6F-34D58F5972F5}" dt="2024-01-13T11:43:27.597" v="868" actId="478"/>
          <ac:spMkLst>
            <pc:docMk/>
            <pc:sldMk cId="3776399778" sldId="305"/>
            <ac:spMk id="6" creationId="{2E1F2102-B212-DE03-7521-B9EC57E622D0}"/>
          </ac:spMkLst>
        </pc:spChg>
        <pc:graphicFrameChg chg="add del mod">
          <ac:chgData name="Charles Sexton" userId="87fe13fa-c52d-48ad-8bdf-b663ef2a3641" providerId="ADAL" clId="{83F8F463-647A-400F-8C6F-34D58F5972F5}" dt="2024-01-16T16:58:14.308" v="1434" actId="478"/>
          <ac:graphicFrameMkLst>
            <pc:docMk/>
            <pc:sldMk cId="3776399778" sldId="305"/>
            <ac:graphicFrameMk id="4" creationId="{C795863D-9E82-D932-32FC-24A5AB4A7FD1}"/>
          </ac:graphicFrameMkLst>
        </pc:graphicFrameChg>
        <pc:graphicFrameChg chg="add del mod">
          <ac:chgData name="Charles Sexton" userId="87fe13fa-c52d-48ad-8bdf-b663ef2a3641" providerId="ADAL" clId="{83F8F463-647A-400F-8C6F-34D58F5972F5}" dt="2024-01-16T16:58:38.359" v="1438" actId="478"/>
          <ac:graphicFrameMkLst>
            <pc:docMk/>
            <pc:sldMk cId="3776399778" sldId="305"/>
            <ac:graphicFrameMk id="5" creationId="{B3CB3868-4D56-EA69-A951-22E6F3CE0F1B}"/>
          </ac:graphicFrameMkLst>
        </pc:graphicFrameChg>
        <pc:graphicFrameChg chg="add del mod">
          <ac:chgData name="Charles Sexton" userId="87fe13fa-c52d-48ad-8bdf-b663ef2a3641" providerId="ADAL" clId="{83F8F463-647A-400F-8C6F-34D58F5972F5}" dt="2024-01-16T16:59:26.486" v="1443" actId="478"/>
          <ac:graphicFrameMkLst>
            <pc:docMk/>
            <pc:sldMk cId="3776399778" sldId="305"/>
            <ac:graphicFrameMk id="8" creationId="{4A31BBB8-E1D0-1712-230E-A791E590D544}"/>
          </ac:graphicFrameMkLst>
        </pc:graphicFrameChg>
        <pc:picChg chg="del">
          <ac:chgData name="Charles Sexton" userId="87fe13fa-c52d-48ad-8bdf-b663ef2a3641" providerId="ADAL" clId="{83F8F463-647A-400F-8C6F-34D58F5972F5}" dt="2024-01-12T14:25:50.228" v="305" actId="478"/>
          <ac:picMkLst>
            <pc:docMk/>
            <pc:sldMk cId="3776399778" sldId="305"/>
            <ac:picMk id="5" creationId="{ADCB9275-E0DA-EE27-EF46-36F3D70D3B67}"/>
          </ac:picMkLst>
        </pc:picChg>
        <pc:picChg chg="add del mod">
          <ac:chgData name="Charles Sexton" userId="87fe13fa-c52d-48ad-8bdf-b663ef2a3641" providerId="ADAL" clId="{83F8F463-647A-400F-8C6F-34D58F5972F5}" dt="2024-01-16T16:59:06.727" v="1440" actId="478"/>
          <ac:picMkLst>
            <pc:docMk/>
            <pc:sldMk cId="3776399778" sldId="305"/>
            <ac:picMk id="9" creationId="{594764F3-AFED-0B3A-181F-3F39E7266C2B}"/>
          </ac:picMkLst>
        </pc:picChg>
        <pc:picChg chg="add mod modCrop">
          <ac:chgData name="Charles Sexton" userId="87fe13fa-c52d-48ad-8bdf-b663ef2a3641" providerId="ADAL" clId="{83F8F463-647A-400F-8C6F-34D58F5972F5}" dt="2024-01-16T17:01:26.613" v="1470" actId="1037"/>
          <ac:picMkLst>
            <pc:docMk/>
            <pc:sldMk cId="3776399778" sldId="305"/>
            <ac:picMk id="11" creationId="{7994DF7C-598C-FCA9-7A9E-A41B581C40FC}"/>
          </ac:picMkLst>
        </pc:picChg>
        <pc:picChg chg="add mod modCrop">
          <ac:chgData name="Charles Sexton" userId="87fe13fa-c52d-48ad-8bdf-b663ef2a3641" providerId="ADAL" clId="{83F8F463-647A-400F-8C6F-34D58F5972F5}" dt="2024-01-16T17:01:17.293" v="1467" actId="1037"/>
          <ac:picMkLst>
            <pc:docMk/>
            <pc:sldMk cId="3776399778" sldId="305"/>
            <ac:picMk id="12" creationId="{213435B9-2A7D-EC01-2C20-2FFFDA289B8E}"/>
          </ac:picMkLst>
        </pc:picChg>
        <pc:picChg chg="add del mod">
          <ac:chgData name="Charles Sexton" userId="87fe13fa-c52d-48ad-8bdf-b663ef2a3641" providerId="ADAL" clId="{83F8F463-647A-400F-8C6F-34D58F5972F5}" dt="2024-01-12T14:26:13.089" v="309" actId="478"/>
          <ac:picMkLst>
            <pc:docMk/>
            <pc:sldMk cId="3776399778" sldId="305"/>
            <ac:picMk id="1026" creationId="{58F54E16-F841-11EA-B866-7637DC88C3DE}"/>
          </ac:picMkLst>
        </pc:picChg>
        <pc:picChg chg="add del mod">
          <ac:chgData name="Charles Sexton" userId="87fe13fa-c52d-48ad-8bdf-b663ef2a3641" providerId="ADAL" clId="{83F8F463-647A-400F-8C6F-34D58F5972F5}" dt="2024-01-13T11:42:19.295" v="800" actId="478"/>
          <ac:picMkLst>
            <pc:docMk/>
            <pc:sldMk cId="3776399778" sldId="305"/>
            <ac:picMk id="1028" creationId="{B51B66CC-FF73-B730-320D-177672137F25}"/>
          </ac:picMkLst>
        </pc:picChg>
        <pc:picChg chg="del">
          <ac:chgData name="Charles Sexton" userId="87fe13fa-c52d-48ad-8bdf-b663ef2a3641" providerId="ADAL" clId="{83F8F463-647A-400F-8C6F-34D58F5972F5}" dt="2024-01-12T14:23:17.976" v="304" actId="478"/>
          <ac:picMkLst>
            <pc:docMk/>
            <pc:sldMk cId="3776399778" sldId="305"/>
            <ac:picMk id="3074" creationId="{41B8A02B-792E-495E-F4C1-7C9C0548A153}"/>
          </ac:picMkLst>
        </pc:picChg>
      </pc:sldChg>
      <pc:sldChg chg="addSp delSp modSp add mod modTransition modNotesTx">
        <pc:chgData name="Charles Sexton" userId="87fe13fa-c52d-48ad-8bdf-b663ef2a3641" providerId="ADAL" clId="{83F8F463-647A-400F-8C6F-34D58F5972F5}" dt="2024-01-23T21:30:12.016" v="5241"/>
        <pc:sldMkLst>
          <pc:docMk/>
          <pc:sldMk cId="3228315037" sldId="306"/>
        </pc:sldMkLst>
        <pc:spChg chg="mod">
          <ac:chgData name="Charles Sexton" userId="87fe13fa-c52d-48ad-8bdf-b663ef2a3641" providerId="ADAL" clId="{83F8F463-647A-400F-8C6F-34D58F5972F5}" dt="2024-01-13T11:39:28.747" v="644" actId="20577"/>
          <ac:spMkLst>
            <pc:docMk/>
            <pc:sldMk cId="3228315037" sldId="306"/>
            <ac:spMk id="3" creationId="{00000000-0000-0000-0000-000000000000}"/>
          </ac:spMkLst>
        </pc:spChg>
        <pc:spChg chg="del">
          <ac:chgData name="Charles Sexton" userId="87fe13fa-c52d-48ad-8bdf-b663ef2a3641" providerId="ADAL" clId="{83F8F463-647A-400F-8C6F-34D58F5972F5}" dt="2024-01-13T11:39:34.321" v="646" actId="478"/>
          <ac:spMkLst>
            <pc:docMk/>
            <pc:sldMk cId="3228315037" sldId="306"/>
            <ac:spMk id="6" creationId="{2E1F2102-B212-DE03-7521-B9EC57E622D0}"/>
          </ac:spMkLst>
        </pc:spChg>
        <pc:picChg chg="del">
          <ac:chgData name="Charles Sexton" userId="87fe13fa-c52d-48ad-8bdf-b663ef2a3641" providerId="ADAL" clId="{83F8F463-647A-400F-8C6F-34D58F5972F5}" dt="2024-01-13T11:39:31.579" v="645" actId="478"/>
          <ac:picMkLst>
            <pc:docMk/>
            <pc:sldMk cId="3228315037" sldId="306"/>
            <ac:picMk id="1028" creationId="{B51B66CC-FF73-B730-320D-177672137F25}"/>
          </ac:picMkLst>
        </pc:picChg>
        <pc:picChg chg="add mod">
          <ac:chgData name="Charles Sexton" userId="87fe13fa-c52d-48ad-8bdf-b663ef2a3641" providerId="ADAL" clId="{83F8F463-647A-400F-8C6F-34D58F5972F5}" dt="2024-01-16T16:53:46.280" v="1407" actId="14861"/>
          <ac:picMkLst>
            <pc:docMk/>
            <pc:sldMk cId="3228315037" sldId="306"/>
            <ac:picMk id="2050" creationId="{5FC4EA00-7A91-C03A-209B-1BF78D908273}"/>
          </ac:picMkLst>
        </pc:picChg>
        <pc:picChg chg="add del mod">
          <ac:chgData name="Charles Sexton" userId="87fe13fa-c52d-48ad-8bdf-b663ef2a3641" providerId="ADAL" clId="{83F8F463-647A-400F-8C6F-34D58F5972F5}" dt="2024-01-15T13:48:31.230" v="1376"/>
          <ac:picMkLst>
            <pc:docMk/>
            <pc:sldMk cId="3228315037" sldId="306"/>
            <ac:picMk id="2052" creationId="{C2C77663-46BF-393C-192D-7C9D272900C0}"/>
          </ac:picMkLst>
        </pc:picChg>
        <pc:picChg chg="add mod">
          <ac:chgData name="Charles Sexton" userId="87fe13fa-c52d-48ad-8bdf-b663ef2a3641" providerId="ADAL" clId="{83F8F463-647A-400F-8C6F-34D58F5972F5}" dt="2024-01-16T16:53:08.516" v="1399" actId="14100"/>
          <ac:picMkLst>
            <pc:docMk/>
            <pc:sldMk cId="3228315037" sldId="306"/>
            <ac:picMk id="2054" creationId="{121069A7-9D7A-2DD0-404A-B0D81443353F}"/>
          </ac:picMkLst>
        </pc:picChg>
      </pc:sldChg>
      <pc:sldChg chg="modSp add mod modTransition">
        <pc:chgData name="Charles Sexton" userId="87fe13fa-c52d-48ad-8bdf-b663ef2a3641" providerId="ADAL" clId="{83F8F463-647A-400F-8C6F-34D58F5972F5}" dt="2024-01-24T12:17:34.778" v="6224" actId="6549"/>
        <pc:sldMkLst>
          <pc:docMk/>
          <pc:sldMk cId="3393860943" sldId="307"/>
        </pc:sldMkLst>
        <pc:spChg chg="mod">
          <ac:chgData name="Charles Sexton" userId="87fe13fa-c52d-48ad-8bdf-b663ef2a3641" providerId="ADAL" clId="{83F8F463-647A-400F-8C6F-34D58F5972F5}" dt="2024-01-24T12:17:34.778" v="6224" actId="6549"/>
          <ac:spMkLst>
            <pc:docMk/>
            <pc:sldMk cId="3393860943" sldId="307"/>
            <ac:spMk id="6" creationId="{2E1F2102-B212-DE03-7521-B9EC57E622D0}"/>
          </ac:spMkLst>
        </pc:spChg>
        <pc:picChg chg="mod">
          <ac:chgData name="Charles Sexton" userId="87fe13fa-c52d-48ad-8bdf-b663ef2a3641" providerId="ADAL" clId="{83F8F463-647A-400F-8C6F-34D58F5972F5}" dt="2024-01-16T16:54:28.541" v="1415" actId="1076"/>
          <ac:picMkLst>
            <pc:docMk/>
            <pc:sldMk cId="3393860943" sldId="307"/>
            <ac:picMk id="1028" creationId="{B51B66CC-FF73-B730-320D-177672137F25}"/>
          </ac:picMkLst>
        </pc:picChg>
      </pc:sldChg>
      <pc:sldChg chg="delSp modSp add mod ord modTransition modNotesTx">
        <pc:chgData name="Charles Sexton" userId="87fe13fa-c52d-48ad-8bdf-b663ef2a3641" providerId="ADAL" clId="{83F8F463-647A-400F-8C6F-34D58F5972F5}" dt="2024-01-23T21:30:12.016" v="5241"/>
        <pc:sldMkLst>
          <pc:docMk/>
          <pc:sldMk cId="2016447230" sldId="308"/>
        </pc:sldMkLst>
        <pc:spChg chg="mod topLvl">
          <ac:chgData name="Charles Sexton" userId="87fe13fa-c52d-48ad-8bdf-b663ef2a3641" providerId="ADAL" clId="{83F8F463-647A-400F-8C6F-34D58F5972F5}" dt="2024-01-18T19:23:03.341" v="2722" actId="404"/>
          <ac:spMkLst>
            <pc:docMk/>
            <pc:sldMk cId="2016447230" sldId="308"/>
            <ac:spMk id="3" creationId="{00000000-0000-0000-0000-000000000000}"/>
          </ac:spMkLst>
        </pc:spChg>
        <pc:spChg chg="del topLvl">
          <ac:chgData name="Charles Sexton" userId="87fe13fa-c52d-48ad-8bdf-b663ef2a3641" providerId="ADAL" clId="{83F8F463-647A-400F-8C6F-34D58F5972F5}" dt="2024-01-13T11:55:34.492" v="893" actId="478"/>
          <ac:spMkLst>
            <pc:docMk/>
            <pc:sldMk cId="2016447230" sldId="308"/>
            <ac:spMk id="4" creationId="{00000000-0000-0000-0000-000000000000}"/>
          </ac:spMkLst>
        </pc:spChg>
        <pc:grpChg chg="del">
          <ac:chgData name="Charles Sexton" userId="87fe13fa-c52d-48ad-8bdf-b663ef2a3641" providerId="ADAL" clId="{83F8F463-647A-400F-8C6F-34D58F5972F5}" dt="2024-01-13T11:55:34.492" v="893" actId="478"/>
          <ac:grpSpMkLst>
            <pc:docMk/>
            <pc:sldMk cId="2016447230" sldId="308"/>
            <ac:grpSpMk id="5" creationId="{00000000-0000-0000-0000-000000000000}"/>
          </ac:grpSpMkLst>
        </pc:grpChg>
      </pc:sldChg>
      <pc:sldChg chg="addSp modSp add mod modNotesTx">
        <pc:chgData name="Charles Sexton" userId="87fe13fa-c52d-48ad-8bdf-b663ef2a3641" providerId="ADAL" clId="{83F8F463-647A-400F-8C6F-34D58F5972F5}" dt="2024-01-18T19:12:03.531" v="2653" actId="20577"/>
        <pc:sldMkLst>
          <pc:docMk/>
          <pc:sldMk cId="1967281218" sldId="309"/>
        </pc:sldMkLst>
        <pc:spChg chg="mod">
          <ac:chgData name="Charles Sexton" userId="87fe13fa-c52d-48ad-8bdf-b663ef2a3641" providerId="ADAL" clId="{83F8F463-647A-400F-8C6F-34D58F5972F5}" dt="2024-01-13T11:55:45.569" v="907" actId="20577"/>
          <ac:spMkLst>
            <pc:docMk/>
            <pc:sldMk cId="1967281218" sldId="309"/>
            <ac:spMk id="3" creationId="{00000000-0000-0000-0000-000000000000}"/>
          </ac:spMkLst>
        </pc:spChg>
        <pc:spChg chg="add mod">
          <ac:chgData name="Charles Sexton" userId="87fe13fa-c52d-48ad-8bdf-b663ef2a3641" providerId="ADAL" clId="{83F8F463-647A-400F-8C6F-34D58F5972F5}" dt="2024-01-18T19:11:45.512" v="2608" actId="20577"/>
          <ac:spMkLst>
            <pc:docMk/>
            <pc:sldMk cId="1967281218" sldId="309"/>
            <ac:spMk id="4" creationId="{5D2996CB-B463-9679-A54D-361FBE86914D}"/>
          </ac:spMkLst>
        </pc:spChg>
      </pc:sldChg>
      <pc:sldChg chg="modSp add mod">
        <pc:chgData name="Charles Sexton" userId="87fe13fa-c52d-48ad-8bdf-b663ef2a3641" providerId="ADAL" clId="{83F8F463-647A-400F-8C6F-34D58F5972F5}" dt="2024-01-24T13:07:30.785" v="6493"/>
        <pc:sldMkLst>
          <pc:docMk/>
          <pc:sldMk cId="461805431" sldId="310"/>
        </pc:sldMkLst>
        <pc:spChg chg="mod">
          <ac:chgData name="Charles Sexton" userId="87fe13fa-c52d-48ad-8bdf-b663ef2a3641" providerId="ADAL" clId="{83F8F463-647A-400F-8C6F-34D58F5972F5}" dt="2024-01-24T13:07:30.785" v="6493"/>
          <ac:spMkLst>
            <pc:docMk/>
            <pc:sldMk cId="461805431" sldId="310"/>
            <ac:spMk id="3" creationId="{00000000-0000-0000-0000-000000000000}"/>
          </ac:spMkLst>
        </pc:spChg>
      </pc:sldChg>
      <pc:sldChg chg="addSp delSp modSp add mod modTransition modNotesTx">
        <pc:chgData name="Charles Sexton" userId="87fe13fa-c52d-48ad-8bdf-b663ef2a3641" providerId="ADAL" clId="{83F8F463-647A-400F-8C6F-34D58F5972F5}" dt="2024-01-23T21:30:12.016" v="5241"/>
        <pc:sldMkLst>
          <pc:docMk/>
          <pc:sldMk cId="3567617554" sldId="311"/>
        </pc:sldMkLst>
        <pc:spChg chg="mod">
          <ac:chgData name="Charles Sexton" userId="87fe13fa-c52d-48ad-8bdf-b663ef2a3641" providerId="ADAL" clId="{83F8F463-647A-400F-8C6F-34D58F5972F5}" dt="2024-01-13T11:57:54.240" v="968" actId="20577"/>
          <ac:spMkLst>
            <pc:docMk/>
            <pc:sldMk cId="3567617554" sldId="311"/>
            <ac:spMk id="3" creationId="{00000000-0000-0000-0000-000000000000}"/>
          </ac:spMkLst>
        </pc:spChg>
        <pc:picChg chg="add del mod">
          <ac:chgData name="Charles Sexton" userId="87fe13fa-c52d-48ad-8bdf-b663ef2a3641" providerId="ADAL" clId="{83F8F463-647A-400F-8C6F-34D58F5972F5}" dt="2024-01-16T17:04:35.839" v="1475" actId="478"/>
          <ac:picMkLst>
            <pc:docMk/>
            <pc:sldMk cId="3567617554" sldId="311"/>
            <ac:picMk id="1026" creationId="{361586F3-E177-8E39-8894-DD99E87B37FF}"/>
          </ac:picMkLst>
        </pc:picChg>
        <pc:picChg chg="add mod">
          <ac:chgData name="Charles Sexton" userId="87fe13fa-c52d-48ad-8bdf-b663ef2a3641" providerId="ADAL" clId="{83F8F463-647A-400F-8C6F-34D58F5972F5}" dt="2024-01-19T08:46:26.090" v="3697" actId="14100"/>
          <ac:picMkLst>
            <pc:docMk/>
            <pc:sldMk cId="3567617554" sldId="311"/>
            <ac:picMk id="1026" creationId="{A2C945CB-E512-D714-6B15-92B69F4E7795}"/>
          </ac:picMkLst>
        </pc:picChg>
        <pc:picChg chg="add del">
          <ac:chgData name="Charles Sexton" userId="87fe13fa-c52d-48ad-8bdf-b663ef2a3641" providerId="ADAL" clId="{83F8F463-647A-400F-8C6F-34D58F5972F5}" dt="2024-01-16T17:05:44.029" v="1477"/>
          <ac:picMkLst>
            <pc:docMk/>
            <pc:sldMk cId="3567617554" sldId="311"/>
            <ac:picMk id="1028" creationId="{56F10529-F071-7F55-9293-42C760EADD31}"/>
          </ac:picMkLst>
        </pc:picChg>
        <pc:picChg chg="add mod">
          <ac:chgData name="Charles Sexton" userId="87fe13fa-c52d-48ad-8bdf-b663ef2a3641" providerId="ADAL" clId="{83F8F463-647A-400F-8C6F-34D58F5972F5}" dt="2024-01-16T17:08:47.735" v="1483" actId="732"/>
          <ac:picMkLst>
            <pc:docMk/>
            <pc:sldMk cId="3567617554" sldId="311"/>
            <ac:picMk id="1030" creationId="{35966F9E-DE8F-319C-9809-1B5CBB8E5818}"/>
          </ac:picMkLst>
        </pc:picChg>
        <pc:picChg chg="del">
          <ac:chgData name="Charles Sexton" userId="87fe13fa-c52d-48ad-8bdf-b663ef2a3641" providerId="ADAL" clId="{83F8F463-647A-400F-8C6F-34D58F5972F5}" dt="2024-01-13T11:57:57.493" v="969" actId="478"/>
          <ac:picMkLst>
            <pc:docMk/>
            <pc:sldMk cId="3567617554" sldId="311"/>
            <ac:picMk id="2050" creationId="{5FC4EA00-7A91-C03A-209B-1BF78D908273}"/>
          </ac:picMkLst>
        </pc:picChg>
      </pc:sldChg>
      <pc:sldChg chg="addSp delSp modSp add del mod modNotesTx">
        <pc:chgData name="Charles Sexton" userId="87fe13fa-c52d-48ad-8bdf-b663ef2a3641" providerId="ADAL" clId="{83F8F463-647A-400F-8C6F-34D58F5972F5}" dt="2024-01-17T09:59:17.938" v="2095" actId="2696"/>
        <pc:sldMkLst>
          <pc:docMk/>
          <pc:sldMk cId="2076820032" sldId="312"/>
        </pc:sldMkLst>
        <pc:spChg chg="mod">
          <ac:chgData name="Charles Sexton" userId="87fe13fa-c52d-48ad-8bdf-b663ef2a3641" providerId="ADAL" clId="{83F8F463-647A-400F-8C6F-34D58F5972F5}" dt="2024-01-17T09:53:29.200" v="1746" actId="1038"/>
          <ac:spMkLst>
            <pc:docMk/>
            <pc:sldMk cId="2076820032" sldId="312"/>
            <ac:spMk id="3" creationId="{00000000-0000-0000-0000-000000000000}"/>
          </ac:spMkLst>
        </pc:spChg>
        <pc:spChg chg="add del mod">
          <ac:chgData name="Charles Sexton" userId="87fe13fa-c52d-48ad-8bdf-b663ef2a3641" providerId="ADAL" clId="{83F8F463-647A-400F-8C6F-34D58F5972F5}" dt="2024-01-13T14:32:31.665" v="1029" actId="478"/>
          <ac:spMkLst>
            <pc:docMk/>
            <pc:sldMk cId="2076820032" sldId="312"/>
            <ac:spMk id="4" creationId="{837B5C46-D479-C0DA-CCBE-ADD4A14EB530}"/>
          </ac:spMkLst>
        </pc:spChg>
        <pc:spChg chg="add del mod">
          <ac:chgData name="Charles Sexton" userId="87fe13fa-c52d-48ad-8bdf-b663ef2a3641" providerId="ADAL" clId="{83F8F463-647A-400F-8C6F-34D58F5972F5}" dt="2024-01-17T09:49:40.867" v="1698" actId="478"/>
          <ac:spMkLst>
            <pc:docMk/>
            <pc:sldMk cId="2076820032" sldId="312"/>
            <ac:spMk id="5" creationId="{3ADC6337-9AF3-6C18-560E-FEDAF499FAEA}"/>
          </ac:spMkLst>
        </pc:spChg>
        <pc:spChg chg="add del mod ord">
          <ac:chgData name="Charles Sexton" userId="87fe13fa-c52d-48ad-8bdf-b663ef2a3641" providerId="ADAL" clId="{83F8F463-647A-400F-8C6F-34D58F5972F5}" dt="2024-01-17T09:52:04.532" v="1732" actId="478"/>
          <ac:spMkLst>
            <pc:docMk/>
            <pc:sldMk cId="2076820032" sldId="312"/>
            <ac:spMk id="8" creationId="{A0D2ED2D-E5D8-C48D-93DE-CBD39DD319FB}"/>
          </ac:spMkLst>
        </pc:spChg>
        <pc:spChg chg="add del mod">
          <ac:chgData name="Charles Sexton" userId="87fe13fa-c52d-48ad-8bdf-b663ef2a3641" providerId="ADAL" clId="{83F8F463-647A-400F-8C6F-34D58F5972F5}" dt="2024-01-17T09:54:19.458" v="1756" actId="478"/>
          <ac:spMkLst>
            <pc:docMk/>
            <pc:sldMk cId="2076820032" sldId="312"/>
            <ac:spMk id="9" creationId="{3E425E57-02B5-3014-EB81-3DF4FFA002DD}"/>
          </ac:spMkLst>
        </pc:spChg>
        <pc:picChg chg="add mod">
          <ac:chgData name="Charles Sexton" userId="87fe13fa-c52d-48ad-8bdf-b663ef2a3641" providerId="ADAL" clId="{83F8F463-647A-400F-8C6F-34D58F5972F5}" dt="2024-01-17T09:54:15.163" v="1755" actId="208"/>
          <ac:picMkLst>
            <pc:docMk/>
            <pc:sldMk cId="2076820032" sldId="312"/>
            <ac:picMk id="6" creationId="{AEFB6AD6-20DF-3D60-8B61-AFEDB62BF81B}"/>
          </ac:picMkLst>
        </pc:picChg>
        <pc:cxnChg chg="mod">
          <ac:chgData name="Charles Sexton" userId="87fe13fa-c52d-48ad-8bdf-b663ef2a3641" providerId="ADAL" clId="{83F8F463-647A-400F-8C6F-34D58F5972F5}" dt="2024-01-17T09:53:38.766" v="1750" actId="1038"/>
          <ac:cxnSpMkLst>
            <pc:docMk/>
            <pc:sldMk cId="2076820032" sldId="312"/>
            <ac:cxnSpMk id="7" creationId="{00000000-0000-0000-0000-000000000000}"/>
          </ac:cxnSpMkLst>
        </pc:cxnChg>
      </pc:sldChg>
      <pc:sldChg chg="modSp add del modTransition">
        <pc:chgData name="Charles Sexton" userId="87fe13fa-c52d-48ad-8bdf-b663ef2a3641" providerId="ADAL" clId="{83F8F463-647A-400F-8C6F-34D58F5972F5}" dt="2024-01-17T09:52:35.590" v="1736" actId="2696"/>
        <pc:sldMkLst>
          <pc:docMk/>
          <pc:sldMk cId="858062798" sldId="313"/>
        </pc:sldMkLst>
        <pc:picChg chg="mod">
          <ac:chgData name="Charles Sexton" userId="87fe13fa-c52d-48ad-8bdf-b663ef2a3641" providerId="ADAL" clId="{83F8F463-647A-400F-8C6F-34D58F5972F5}" dt="2024-01-17T09:52:16.239" v="1734" actId="14826"/>
          <ac:picMkLst>
            <pc:docMk/>
            <pc:sldMk cId="858062798" sldId="313"/>
            <ac:picMk id="6" creationId="{AEFB6AD6-20DF-3D60-8B61-AFEDB62BF81B}"/>
          </ac:picMkLst>
        </pc:picChg>
      </pc:sldChg>
      <pc:sldChg chg="modSp add del mod modTransition">
        <pc:chgData name="Charles Sexton" userId="87fe13fa-c52d-48ad-8bdf-b663ef2a3641" providerId="ADAL" clId="{83F8F463-647A-400F-8C6F-34D58F5972F5}" dt="2024-01-13T14:32:28.897" v="1028" actId="2696"/>
        <pc:sldMkLst>
          <pc:docMk/>
          <pc:sldMk cId="2501623584" sldId="313"/>
        </pc:sldMkLst>
        <pc:spChg chg="mod">
          <ac:chgData name="Charles Sexton" userId="87fe13fa-c52d-48ad-8bdf-b663ef2a3641" providerId="ADAL" clId="{83F8F463-647A-400F-8C6F-34D58F5972F5}" dt="2024-01-13T14:27:18.592" v="1027" actId="113"/>
          <ac:spMkLst>
            <pc:docMk/>
            <pc:sldMk cId="2501623584" sldId="313"/>
            <ac:spMk id="4" creationId="{837B5C46-D479-C0DA-CCBE-ADD4A14EB530}"/>
          </ac:spMkLst>
        </pc:spChg>
      </pc:sldChg>
      <pc:sldChg chg="modSp add del mod modTransition">
        <pc:chgData name="Charles Sexton" userId="87fe13fa-c52d-48ad-8bdf-b663ef2a3641" providerId="ADAL" clId="{83F8F463-647A-400F-8C6F-34D58F5972F5}" dt="2024-01-17T09:50:36.431" v="1710" actId="2696"/>
        <pc:sldMkLst>
          <pc:docMk/>
          <pc:sldMk cId="2651269659" sldId="313"/>
        </pc:sldMkLst>
        <pc:spChg chg="mod">
          <ac:chgData name="Charles Sexton" userId="87fe13fa-c52d-48ad-8bdf-b663ef2a3641" providerId="ADAL" clId="{83F8F463-647A-400F-8C6F-34D58F5972F5}" dt="2024-01-13T16:07:36.579" v="1366" actId="208"/>
          <ac:spMkLst>
            <pc:docMk/>
            <pc:sldMk cId="2651269659" sldId="313"/>
            <ac:spMk id="5" creationId="{3ADC6337-9AF3-6C18-560E-FEDAF499FAEA}"/>
          </ac:spMkLst>
        </pc:spChg>
      </pc:sldChg>
      <pc:sldChg chg="addSp delSp modSp new mod ord modTransition">
        <pc:chgData name="Charles Sexton" userId="87fe13fa-c52d-48ad-8bdf-b663ef2a3641" providerId="ADAL" clId="{83F8F463-647A-400F-8C6F-34D58F5972F5}" dt="2024-01-24T14:51:26.195" v="7223" actId="20577"/>
        <pc:sldMkLst>
          <pc:docMk/>
          <pc:sldMk cId="3038943480" sldId="313"/>
        </pc:sldMkLst>
        <pc:spChg chg="add mod">
          <ac:chgData name="Charles Sexton" userId="87fe13fa-c52d-48ad-8bdf-b663ef2a3641" providerId="ADAL" clId="{83F8F463-647A-400F-8C6F-34D58F5972F5}" dt="2024-01-24T14:51:26.195" v="7223" actId="20577"/>
          <ac:spMkLst>
            <pc:docMk/>
            <pc:sldMk cId="3038943480" sldId="313"/>
            <ac:spMk id="3" creationId="{07E6785D-B529-FCE7-FA9A-ABA791E6E83E}"/>
          </ac:spMkLst>
        </pc:spChg>
        <pc:spChg chg="add del">
          <ac:chgData name="Charles Sexton" userId="87fe13fa-c52d-48ad-8bdf-b663ef2a3641" providerId="ADAL" clId="{83F8F463-647A-400F-8C6F-34D58F5972F5}" dt="2024-01-17T10:01:10.783" v="2184" actId="478"/>
          <ac:spMkLst>
            <pc:docMk/>
            <pc:sldMk cId="3038943480" sldId="313"/>
            <ac:spMk id="6" creationId="{2AD01982-C493-0D59-EF9C-7078B50F49D7}"/>
          </ac:spMkLst>
        </pc:spChg>
        <pc:spChg chg="add mod">
          <ac:chgData name="Charles Sexton" userId="87fe13fa-c52d-48ad-8bdf-b663ef2a3641" providerId="ADAL" clId="{83F8F463-647A-400F-8C6F-34D58F5972F5}" dt="2024-01-23T21:20:06.697" v="4966" actId="20577"/>
          <ac:spMkLst>
            <pc:docMk/>
            <pc:sldMk cId="3038943480" sldId="313"/>
            <ac:spMk id="8" creationId="{C46840DA-AC47-9CA5-C128-F0BC8E68A0F3}"/>
          </ac:spMkLst>
        </pc:spChg>
        <pc:picChg chg="add del mod">
          <ac:chgData name="Charles Sexton" userId="87fe13fa-c52d-48ad-8bdf-b663ef2a3641" providerId="ADAL" clId="{83F8F463-647A-400F-8C6F-34D58F5972F5}" dt="2024-01-23T20:07:26.406" v="4663" actId="478"/>
          <ac:picMkLst>
            <pc:docMk/>
            <pc:sldMk cId="3038943480" sldId="313"/>
            <ac:picMk id="5" creationId="{839E75D6-5672-C87E-706E-6336BB8668B0}"/>
          </ac:picMkLst>
        </pc:picChg>
        <pc:picChg chg="add del mod">
          <ac:chgData name="Charles Sexton" userId="87fe13fa-c52d-48ad-8bdf-b663ef2a3641" providerId="ADAL" clId="{83F8F463-647A-400F-8C6F-34D58F5972F5}" dt="2024-01-23T20:06:50.856" v="4659"/>
          <ac:picMkLst>
            <pc:docMk/>
            <pc:sldMk cId="3038943480" sldId="313"/>
            <ac:picMk id="6" creationId="{FFFFE970-B065-3686-4575-9EFE90C01227}"/>
          </ac:picMkLst>
        </pc:picChg>
        <pc:picChg chg="add mod">
          <ac:chgData name="Charles Sexton" userId="87fe13fa-c52d-48ad-8bdf-b663ef2a3641" providerId="ADAL" clId="{83F8F463-647A-400F-8C6F-34D58F5972F5}" dt="2024-01-23T20:17:21.206" v="4868" actId="14826"/>
          <ac:picMkLst>
            <pc:docMk/>
            <pc:sldMk cId="3038943480" sldId="313"/>
            <ac:picMk id="7" creationId="{A1E4B68C-B82B-EC23-9DA9-CC5CF6238F51}"/>
          </ac:picMkLst>
        </pc:picChg>
        <pc:cxnChg chg="add mod">
          <ac:chgData name="Charles Sexton" userId="87fe13fa-c52d-48ad-8bdf-b663ef2a3641" providerId="ADAL" clId="{83F8F463-647A-400F-8C6F-34D58F5972F5}" dt="2024-01-17T10:01:07.451" v="2183" actId="1037"/>
          <ac:cxnSpMkLst>
            <pc:docMk/>
            <pc:sldMk cId="3038943480" sldId="313"/>
            <ac:cxnSpMk id="4" creationId="{DBE948CA-477C-3B81-4128-1605AA1B39B5}"/>
          </ac:cxnSpMkLst>
        </pc:cxnChg>
      </pc:sldChg>
      <pc:sldChg chg="add del ord">
        <pc:chgData name="Charles Sexton" userId="87fe13fa-c52d-48ad-8bdf-b663ef2a3641" providerId="ADAL" clId="{83F8F463-647A-400F-8C6F-34D58F5972F5}" dt="2024-01-18T19:22:19.759" v="2706" actId="2696"/>
        <pc:sldMkLst>
          <pc:docMk/>
          <pc:sldMk cId="1216627320" sldId="314"/>
        </pc:sldMkLst>
      </pc:sldChg>
      <pc:sldChg chg="addSp delSp modSp add mod ord modTransition modNotesTx">
        <pc:chgData name="Charles Sexton" userId="87fe13fa-c52d-48ad-8bdf-b663ef2a3641" providerId="ADAL" clId="{83F8F463-647A-400F-8C6F-34D58F5972F5}" dt="2024-01-23T21:46:09.082" v="5321"/>
        <pc:sldMkLst>
          <pc:docMk/>
          <pc:sldMk cId="3365064091" sldId="315"/>
        </pc:sldMkLst>
        <pc:spChg chg="mod">
          <ac:chgData name="Charles Sexton" userId="87fe13fa-c52d-48ad-8bdf-b663ef2a3641" providerId="ADAL" clId="{83F8F463-647A-400F-8C6F-34D58F5972F5}" dt="2024-01-23T19:57:02.879" v="4277" actId="20577"/>
          <ac:spMkLst>
            <pc:docMk/>
            <pc:sldMk cId="3365064091" sldId="315"/>
            <ac:spMk id="3" creationId="{07E6785D-B529-FCE7-FA9A-ABA791E6E83E}"/>
          </ac:spMkLst>
        </pc:spChg>
        <pc:picChg chg="del">
          <ac:chgData name="Charles Sexton" userId="87fe13fa-c52d-48ad-8bdf-b663ef2a3641" providerId="ADAL" clId="{83F8F463-647A-400F-8C6F-34D58F5972F5}" dt="2024-01-23T19:38:08.592" v="4217" actId="478"/>
          <ac:picMkLst>
            <pc:docMk/>
            <pc:sldMk cId="3365064091" sldId="315"/>
            <ac:picMk id="5" creationId="{839E75D6-5672-C87E-706E-6336BB8668B0}"/>
          </ac:picMkLst>
        </pc:picChg>
        <pc:picChg chg="add mod">
          <ac:chgData name="Charles Sexton" userId="87fe13fa-c52d-48ad-8bdf-b663ef2a3641" providerId="ADAL" clId="{83F8F463-647A-400F-8C6F-34D58F5972F5}" dt="2024-01-23T19:40:59.365" v="4220" actId="14826"/>
          <ac:picMkLst>
            <pc:docMk/>
            <pc:sldMk cId="3365064091" sldId="315"/>
            <ac:picMk id="6" creationId="{24A7143E-6591-CB2B-B157-1EE81FC26018}"/>
          </ac:picMkLst>
        </pc:picChg>
      </pc:sldChg>
      <pc:sldChg chg="addSp delSp modSp add mod ord modTransition modNotesTx">
        <pc:chgData name="Charles Sexton" userId="87fe13fa-c52d-48ad-8bdf-b663ef2a3641" providerId="ADAL" clId="{83F8F463-647A-400F-8C6F-34D58F5972F5}" dt="2024-01-24T14:50:51.345" v="7216" actId="20577"/>
        <pc:sldMkLst>
          <pc:docMk/>
          <pc:sldMk cId="261720413" sldId="316"/>
        </pc:sldMkLst>
        <pc:spChg chg="mod">
          <ac:chgData name="Charles Sexton" userId="87fe13fa-c52d-48ad-8bdf-b663ef2a3641" providerId="ADAL" clId="{83F8F463-647A-400F-8C6F-34D58F5972F5}" dt="2024-01-24T14:50:51.345" v="7216" actId="20577"/>
          <ac:spMkLst>
            <pc:docMk/>
            <pc:sldMk cId="261720413" sldId="316"/>
            <ac:spMk id="3" creationId="{07E6785D-B529-FCE7-FA9A-ABA791E6E83E}"/>
          </ac:spMkLst>
        </pc:spChg>
        <pc:spChg chg="add mod">
          <ac:chgData name="Charles Sexton" userId="87fe13fa-c52d-48ad-8bdf-b663ef2a3641" providerId="ADAL" clId="{83F8F463-647A-400F-8C6F-34D58F5972F5}" dt="2024-01-23T20:15:00.014" v="4836" actId="20577"/>
          <ac:spMkLst>
            <pc:docMk/>
            <pc:sldMk cId="261720413" sldId="316"/>
            <ac:spMk id="7" creationId="{C5406FB1-038E-C974-F0AE-591BD6B0D26D}"/>
          </ac:spMkLst>
        </pc:spChg>
        <pc:picChg chg="del">
          <ac:chgData name="Charles Sexton" userId="87fe13fa-c52d-48ad-8bdf-b663ef2a3641" providerId="ADAL" clId="{83F8F463-647A-400F-8C6F-34D58F5972F5}" dt="2024-01-23T20:09:00.553" v="4668" actId="478"/>
          <ac:picMkLst>
            <pc:docMk/>
            <pc:sldMk cId="261720413" sldId="316"/>
            <ac:picMk id="5" creationId="{839E75D6-5672-C87E-706E-6336BB8668B0}"/>
          </ac:picMkLst>
        </pc:picChg>
        <pc:picChg chg="add mod">
          <ac:chgData name="Charles Sexton" userId="87fe13fa-c52d-48ad-8bdf-b663ef2a3641" providerId="ADAL" clId="{83F8F463-647A-400F-8C6F-34D58F5972F5}" dt="2024-01-23T20:09:01.400" v="4669"/>
          <ac:picMkLst>
            <pc:docMk/>
            <pc:sldMk cId="261720413" sldId="316"/>
            <ac:picMk id="6" creationId="{D8263810-07F6-DE05-295F-64A7B8373FB8}"/>
          </ac:picMkLst>
        </pc:picChg>
      </pc:sldChg>
      <pc:sldChg chg="modSp add mod modNotesTx">
        <pc:chgData name="Charles Sexton" userId="87fe13fa-c52d-48ad-8bdf-b663ef2a3641" providerId="ADAL" clId="{83F8F463-647A-400F-8C6F-34D58F5972F5}" dt="2024-01-24T14:51:38.220" v="7229" actId="20577"/>
        <pc:sldMkLst>
          <pc:docMk/>
          <pc:sldMk cId="88953720" sldId="317"/>
        </pc:sldMkLst>
        <pc:spChg chg="mod">
          <ac:chgData name="Charles Sexton" userId="87fe13fa-c52d-48ad-8bdf-b663ef2a3641" providerId="ADAL" clId="{83F8F463-647A-400F-8C6F-34D58F5972F5}" dt="2024-01-24T14:51:38.220" v="7229" actId="20577"/>
          <ac:spMkLst>
            <pc:docMk/>
            <pc:sldMk cId="88953720" sldId="317"/>
            <ac:spMk id="3" creationId="{07E6785D-B529-FCE7-FA9A-ABA791E6E83E}"/>
          </ac:spMkLst>
        </pc:spChg>
        <pc:picChg chg="mod">
          <ac:chgData name="Charles Sexton" userId="87fe13fa-c52d-48ad-8bdf-b663ef2a3641" providerId="ADAL" clId="{83F8F463-647A-400F-8C6F-34D58F5972F5}" dt="2024-01-24T10:27:56.869" v="5390" actId="14826"/>
          <ac:picMkLst>
            <pc:docMk/>
            <pc:sldMk cId="88953720" sldId="317"/>
            <ac:picMk id="5" creationId="{839E75D6-5672-C87E-706E-6336BB8668B0}"/>
          </ac:picMkLst>
        </pc:picChg>
      </pc:sldChg>
      <pc:sldChg chg="addSp delSp modSp add mod ord modNotesTx">
        <pc:chgData name="Charles Sexton" userId="87fe13fa-c52d-48ad-8bdf-b663ef2a3641" providerId="ADAL" clId="{83F8F463-647A-400F-8C6F-34D58F5972F5}" dt="2024-01-18T19:18:50.699" v="2704" actId="20577"/>
        <pc:sldMkLst>
          <pc:docMk/>
          <pc:sldMk cId="3597872410" sldId="318"/>
        </pc:sldMkLst>
        <pc:spChg chg="mod">
          <ac:chgData name="Charles Sexton" userId="87fe13fa-c52d-48ad-8bdf-b663ef2a3641" providerId="ADAL" clId="{83F8F463-647A-400F-8C6F-34D58F5972F5}" dt="2024-01-18T18:56:40.146" v="2381" actId="20577"/>
          <ac:spMkLst>
            <pc:docMk/>
            <pc:sldMk cId="3597872410" sldId="318"/>
            <ac:spMk id="3" creationId="{00000000-0000-0000-0000-000000000000}"/>
          </ac:spMkLst>
        </pc:spChg>
        <pc:spChg chg="add del mod">
          <ac:chgData name="Charles Sexton" userId="87fe13fa-c52d-48ad-8bdf-b663ef2a3641" providerId="ADAL" clId="{83F8F463-647A-400F-8C6F-34D58F5972F5}" dt="2024-01-18T18:58:38.952" v="2396" actId="478"/>
          <ac:spMkLst>
            <pc:docMk/>
            <pc:sldMk cId="3597872410" sldId="318"/>
            <ac:spMk id="4" creationId="{C4984D48-C693-C7C9-6C2E-3F9C08A94533}"/>
          </ac:spMkLst>
        </pc:spChg>
        <pc:spChg chg="add del">
          <ac:chgData name="Charles Sexton" userId="87fe13fa-c52d-48ad-8bdf-b663ef2a3641" providerId="ADAL" clId="{83F8F463-647A-400F-8C6F-34D58F5972F5}" dt="2024-01-18T18:59:23.426" v="2398"/>
          <ac:spMkLst>
            <pc:docMk/>
            <pc:sldMk cId="3597872410" sldId="318"/>
            <ac:spMk id="5" creationId="{D12F3152-1A68-909C-E17D-515C061E407F}"/>
          </ac:spMkLst>
        </pc:spChg>
        <pc:spChg chg="add del">
          <ac:chgData name="Charles Sexton" userId="87fe13fa-c52d-48ad-8bdf-b663ef2a3641" providerId="ADAL" clId="{83F8F463-647A-400F-8C6F-34D58F5972F5}" dt="2024-01-18T18:59:29.977" v="2400"/>
          <ac:spMkLst>
            <pc:docMk/>
            <pc:sldMk cId="3597872410" sldId="318"/>
            <ac:spMk id="6" creationId="{ED9747EF-4DE6-C386-A6BD-152864AAF34D}"/>
          </ac:spMkLst>
        </pc:spChg>
        <pc:spChg chg="add mod">
          <ac:chgData name="Charles Sexton" userId="87fe13fa-c52d-48ad-8bdf-b663ef2a3641" providerId="ADAL" clId="{83F8F463-647A-400F-8C6F-34D58F5972F5}" dt="2024-01-18T19:18:50.699" v="2704" actId="20577"/>
          <ac:spMkLst>
            <pc:docMk/>
            <pc:sldMk cId="3597872410" sldId="318"/>
            <ac:spMk id="16" creationId="{89EB3B6D-DA71-FF19-18EB-AE7925B9273F}"/>
          </ac:spMkLst>
        </pc:spChg>
        <pc:picChg chg="add del mod">
          <ac:chgData name="Charles Sexton" userId="87fe13fa-c52d-48ad-8bdf-b663ef2a3641" providerId="ADAL" clId="{83F8F463-647A-400F-8C6F-34D58F5972F5}" dt="2024-01-18T18:59:59.449" v="2408" actId="478"/>
          <ac:picMkLst>
            <pc:docMk/>
            <pc:sldMk cId="3597872410" sldId="318"/>
            <ac:picMk id="9" creationId="{D06AFCCF-2526-1E78-7C20-35FD5062AF38}"/>
          </ac:picMkLst>
        </pc:picChg>
        <pc:picChg chg="del mod">
          <ac:chgData name="Charles Sexton" userId="87fe13fa-c52d-48ad-8bdf-b663ef2a3641" providerId="ADAL" clId="{83F8F463-647A-400F-8C6F-34D58F5972F5}" dt="2024-01-18T18:56:43.383" v="2384" actId="478"/>
          <ac:picMkLst>
            <pc:docMk/>
            <pc:sldMk cId="3597872410" sldId="318"/>
            <ac:picMk id="11" creationId="{7994DF7C-598C-FCA9-7A9E-A41B581C40FC}"/>
          </ac:picMkLst>
        </pc:picChg>
        <pc:picChg chg="del">
          <ac:chgData name="Charles Sexton" userId="87fe13fa-c52d-48ad-8bdf-b663ef2a3641" providerId="ADAL" clId="{83F8F463-647A-400F-8C6F-34D58F5972F5}" dt="2024-01-18T18:56:42.623" v="2382" actId="478"/>
          <ac:picMkLst>
            <pc:docMk/>
            <pc:sldMk cId="3597872410" sldId="318"/>
            <ac:picMk id="12" creationId="{213435B9-2A7D-EC01-2C20-2FFFDA289B8E}"/>
          </ac:picMkLst>
        </pc:picChg>
        <pc:picChg chg="add del">
          <ac:chgData name="Charles Sexton" userId="87fe13fa-c52d-48ad-8bdf-b663ef2a3641" providerId="ADAL" clId="{83F8F463-647A-400F-8C6F-34D58F5972F5}" dt="2024-01-18T19:01:32.710" v="2414" actId="22"/>
          <ac:picMkLst>
            <pc:docMk/>
            <pc:sldMk cId="3597872410" sldId="318"/>
            <ac:picMk id="13" creationId="{78351828-1395-5BAA-C623-356B0CEA8291}"/>
          </ac:picMkLst>
        </pc:picChg>
        <pc:picChg chg="add del">
          <ac:chgData name="Charles Sexton" userId="87fe13fa-c52d-48ad-8bdf-b663ef2a3641" providerId="ADAL" clId="{83F8F463-647A-400F-8C6F-34D58F5972F5}" dt="2024-01-18T19:01:43.505" v="2416" actId="478"/>
          <ac:picMkLst>
            <pc:docMk/>
            <pc:sldMk cId="3597872410" sldId="318"/>
            <ac:picMk id="15" creationId="{F5419AC0-B4E9-21B8-ACD5-2445F373C819}"/>
          </ac:picMkLst>
        </pc:picChg>
        <pc:picChg chg="add del">
          <ac:chgData name="Charles Sexton" userId="87fe13fa-c52d-48ad-8bdf-b663ef2a3641" providerId="ADAL" clId="{83F8F463-647A-400F-8C6F-34D58F5972F5}" dt="2024-01-18T19:01:52.987" v="2419" actId="22"/>
          <ac:picMkLst>
            <pc:docMk/>
            <pc:sldMk cId="3597872410" sldId="318"/>
            <ac:picMk id="18" creationId="{00B1ED57-EF1C-BCD0-FED3-AB581B6C50C5}"/>
          </ac:picMkLst>
        </pc:picChg>
        <pc:picChg chg="add mod">
          <ac:chgData name="Charles Sexton" userId="87fe13fa-c52d-48ad-8bdf-b663ef2a3641" providerId="ADAL" clId="{83F8F463-647A-400F-8C6F-34D58F5972F5}" dt="2024-01-18T19:03:14.172" v="2426" actId="1076"/>
          <ac:picMkLst>
            <pc:docMk/>
            <pc:sldMk cId="3597872410" sldId="318"/>
            <ac:picMk id="1030" creationId="{A2A7AAA3-BC64-D589-DCB5-AE6CE49D7D43}"/>
          </ac:picMkLst>
        </pc:picChg>
      </pc:sldChg>
      <pc:sldChg chg="addSp delSp modSp add mod modNotesTx">
        <pc:chgData name="Charles Sexton" userId="87fe13fa-c52d-48ad-8bdf-b663ef2a3641" providerId="ADAL" clId="{83F8F463-647A-400F-8C6F-34D58F5972F5}" dt="2024-01-18T19:20:27.735" v="2705" actId="20577"/>
        <pc:sldMkLst>
          <pc:docMk/>
          <pc:sldMk cId="565088973" sldId="319"/>
        </pc:sldMkLst>
        <pc:spChg chg="mod">
          <ac:chgData name="Charles Sexton" userId="87fe13fa-c52d-48ad-8bdf-b663ef2a3641" providerId="ADAL" clId="{83F8F463-647A-400F-8C6F-34D58F5972F5}" dt="2024-01-18T19:06:02.264" v="2548" actId="6549"/>
          <ac:spMkLst>
            <pc:docMk/>
            <pc:sldMk cId="565088973" sldId="319"/>
            <ac:spMk id="3" creationId="{00000000-0000-0000-0000-000000000000}"/>
          </ac:spMkLst>
        </pc:spChg>
        <pc:spChg chg="del">
          <ac:chgData name="Charles Sexton" userId="87fe13fa-c52d-48ad-8bdf-b663ef2a3641" providerId="ADAL" clId="{83F8F463-647A-400F-8C6F-34D58F5972F5}" dt="2024-01-18T19:06:05.087" v="2549" actId="478"/>
          <ac:spMkLst>
            <pc:docMk/>
            <pc:sldMk cId="565088973" sldId="319"/>
            <ac:spMk id="16" creationId="{89EB3B6D-DA71-FF19-18EB-AE7925B9273F}"/>
          </ac:spMkLst>
        </pc:spChg>
        <pc:picChg chg="add mod modCrop">
          <ac:chgData name="Charles Sexton" userId="87fe13fa-c52d-48ad-8bdf-b663ef2a3641" providerId="ADAL" clId="{83F8F463-647A-400F-8C6F-34D58F5972F5}" dt="2024-01-18T19:08:09.393" v="2572" actId="1076"/>
          <ac:picMkLst>
            <pc:docMk/>
            <pc:sldMk cId="565088973" sldId="319"/>
            <ac:picMk id="5" creationId="{A345D93F-FB45-E981-1A4D-50E7FA1130F3}"/>
          </ac:picMkLst>
        </pc:picChg>
        <pc:picChg chg="add del mod">
          <ac:chgData name="Charles Sexton" userId="87fe13fa-c52d-48ad-8bdf-b663ef2a3641" providerId="ADAL" clId="{83F8F463-647A-400F-8C6F-34D58F5972F5}" dt="2024-01-18T19:07:26.385" v="2565" actId="22"/>
          <ac:picMkLst>
            <pc:docMk/>
            <pc:sldMk cId="565088973" sldId="319"/>
            <ac:picMk id="8" creationId="{FB842FCF-6651-410D-16E5-8883CDF4C2B9}"/>
          </ac:picMkLst>
        </pc:picChg>
        <pc:picChg chg="add mod">
          <ac:chgData name="Charles Sexton" userId="87fe13fa-c52d-48ad-8bdf-b663ef2a3641" providerId="ADAL" clId="{83F8F463-647A-400F-8C6F-34D58F5972F5}" dt="2024-01-18T19:08:17.619" v="2573" actId="1076"/>
          <ac:picMkLst>
            <pc:docMk/>
            <pc:sldMk cId="565088973" sldId="319"/>
            <ac:picMk id="10" creationId="{8ACED96F-DC7A-98B2-1D57-133BA6852B46}"/>
          </ac:picMkLst>
        </pc:picChg>
        <pc:picChg chg="del">
          <ac:chgData name="Charles Sexton" userId="87fe13fa-c52d-48ad-8bdf-b663ef2a3641" providerId="ADAL" clId="{83F8F463-647A-400F-8C6F-34D58F5972F5}" dt="2024-01-18T19:06:06.725" v="2550" actId="478"/>
          <ac:picMkLst>
            <pc:docMk/>
            <pc:sldMk cId="565088973" sldId="319"/>
            <ac:picMk id="1030" creationId="{A2A7AAA3-BC64-D589-DCB5-AE6CE49D7D43}"/>
          </ac:picMkLst>
        </pc:picChg>
        <pc:cxnChg chg="add mod">
          <ac:chgData name="Charles Sexton" userId="87fe13fa-c52d-48ad-8bdf-b663ef2a3641" providerId="ADAL" clId="{83F8F463-647A-400F-8C6F-34D58F5972F5}" dt="2024-01-18T19:08:55.036" v="2580" actId="14100"/>
          <ac:cxnSpMkLst>
            <pc:docMk/>
            <pc:sldMk cId="565088973" sldId="319"/>
            <ac:cxnSpMk id="12" creationId="{2EBACFFD-C9C4-EF0A-C7C8-8B55F6C7C278}"/>
          </ac:cxnSpMkLst>
        </pc:cxnChg>
      </pc:sldChg>
      <pc:sldChg chg="addSp delSp modSp add mod modNotesTx">
        <pc:chgData name="Charles Sexton" userId="87fe13fa-c52d-48ad-8bdf-b663ef2a3641" providerId="ADAL" clId="{83F8F463-647A-400F-8C6F-34D58F5972F5}" dt="2024-01-18T19:18:23.754" v="2695" actId="20577"/>
        <pc:sldMkLst>
          <pc:docMk/>
          <pc:sldMk cId="93362603" sldId="320"/>
        </pc:sldMkLst>
        <pc:spChg chg="mod">
          <ac:chgData name="Charles Sexton" userId="87fe13fa-c52d-48ad-8bdf-b663ef2a3641" providerId="ADAL" clId="{83F8F463-647A-400F-8C6F-34D58F5972F5}" dt="2024-01-18T19:10:16.344" v="2591" actId="20577"/>
          <ac:spMkLst>
            <pc:docMk/>
            <pc:sldMk cId="93362603" sldId="320"/>
            <ac:spMk id="3" creationId="{00000000-0000-0000-0000-000000000000}"/>
          </ac:spMkLst>
        </pc:spChg>
        <pc:picChg chg="del">
          <ac:chgData name="Charles Sexton" userId="87fe13fa-c52d-48ad-8bdf-b663ef2a3641" providerId="ADAL" clId="{83F8F463-647A-400F-8C6F-34D58F5972F5}" dt="2024-01-18T19:10:19.853" v="2592" actId="478"/>
          <ac:picMkLst>
            <pc:docMk/>
            <pc:sldMk cId="93362603" sldId="320"/>
            <ac:picMk id="5" creationId="{A345D93F-FB45-E981-1A4D-50E7FA1130F3}"/>
          </ac:picMkLst>
        </pc:picChg>
        <pc:picChg chg="add mod modCrop">
          <ac:chgData name="Charles Sexton" userId="87fe13fa-c52d-48ad-8bdf-b663ef2a3641" providerId="ADAL" clId="{83F8F463-647A-400F-8C6F-34D58F5972F5}" dt="2024-01-18T19:18:07.681" v="2668" actId="14100"/>
          <ac:picMkLst>
            <pc:docMk/>
            <pc:sldMk cId="93362603" sldId="320"/>
            <ac:picMk id="6" creationId="{0140F9BB-FCFB-27FD-AF1D-C60A6500562A}"/>
          </ac:picMkLst>
        </pc:picChg>
        <pc:picChg chg="del">
          <ac:chgData name="Charles Sexton" userId="87fe13fa-c52d-48ad-8bdf-b663ef2a3641" providerId="ADAL" clId="{83F8F463-647A-400F-8C6F-34D58F5972F5}" dt="2024-01-18T19:10:20.820" v="2593" actId="478"/>
          <ac:picMkLst>
            <pc:docMk/>
            <pc:sldMk cId="93362603" sldId="320"/>
            <ac:picMk id="10" creationId="{8ACED96F-DC7A-98B2-1D57-133BA6852B46}"/>
          </ac:picMkLst>
        </pc:picChg>
        <pc:cxnChg chg="del mod">
          <ac:chgData name="Charles Sexton" userId="87fe13fa-c52d-48ad-8bdf-b663ef2a3641" providerId="ADAL" clId="{83F8F463-647A-400F-8C6F-34D58F5972F5}" dt="2024-01-18T19:10:21.804" v="2594" actId="478"/>
          <ac:cxnSpMkLst>
            <pc:docMk/>
            <pc:sldMk cId="93362603" sldId="320"/>
            <ac:cxnSpMk id="12" creationId="{2EBACFFD-C9C4-EF0A-C7C8-8B55F6C7C278}"/>
          </ac:cxnSpMkLst>
        </pc:cxnChg>
      </pc:sldChg>
      <pc:sldChg chg="modSp add mod modNotesTx">
        <pc:chgData name="Charles Sexton" userId="87fe13fa-c52d-48ad-8bdf-b663ef2a3641" providerId="ADAL" clId="{83F8F463-647A-400F-8C6F-34D58F5972F5}" dt="2024-01-18T19:54:09.856" v="3545" actId="20577"/>
        <pc:sldMkLst>
          <pc:docMk/>
          <pc:sldMk cId="2628425770" sldId="321"/>
        </pc:sldMkLst>
        <pc:spChg chg="mod">
          <ac:chgData name="Charles Sexton" userId="87fe13fa-c52d-48ad-8bdf-b663ef2a3641" providerId="ADAL" clId="{83F8F463-647A-400F-8C6F-34D58F5972F5}" dt="2024-01-18T19:52:43.745" v="3384" actId="20577"/>
          <ac:spMkLst>
            <pc:docMk/>
            <pc:sldMk cId="2628425770" sldId="321"/>
            <ac:spMk id="3" creationId="{00000000-0000-0000-0000-000000000000}"/>
          </ac:spMkLst>
        </pc:spChg>
      </pc:sldChg>
      <pc:sldChg chg="addSp delSp modSp add del mod ord modNotesTx">
        <pc:chgData name="Charles Sexton" userId="87fe13fa-c52d-48ad-8bdf-b663ef2a3641" providerId="ADAL" clId="{83F8F463-647A-400F-8C6F-34D58F5972F5}" dt="2024-01-24T13:04:26.921" v="6446" actId="2696"/>
        <pc:sldMkLst>
          <pc:docMk/>
          <pc:sldMk cId="3891877746" sldId="322"/>
        </pc:sldMkLst>
        <pc:spChg chg="mod">
          <ac:chgData name="Charles Sexton" userId="87fe13fa-c52d-48ad-8bdf-b663ef2a3641" providerId="ADAL" clId="{83F8F463-647A-400F-8C6F-34D58F5972F5}" dt="2024-01-24T12:43:34.615" v="6263" actId="6549"/>
          <ac:spMkLst>
            <pc:docMk/>
            <pc:sldMk cId="3891877746" sldId="322"/>
            <ac:spMk id="3" creationId="{00000000-0000-0000-0000-000000000000}"/>
          </ac:spMkLst>
        </pc:spChg>
        <pc:spChg chg="add del mod">
          <ac:chgData name="Charles Sexton" userId="87fe13fa-c52d-48ad-8bdf-b663ef2a3641" providerId="ADAL" clId="{83F8F463-647A-400F-8C6F-34D58F5972F5}" dt="2024-01-24T12:43:38.842" v="6265" actId="478"/>
          <ac:spMkLst>
            <pc:docMk/>
            <pc:sldMk cId="3891877746" sldId="322"/>
            <ac:spMk id="4" creationId="{1A209A97-B6B7-8756-B715-9247F22CF17C}"/>
          </ac:spMkLst>
        </pc:spChg>
        <pc:spChg chg="add mod">
          <ac:chgData name="Charles Sexton" userId="87fe13fa-c52d-48ad-8bdf-b663ef2a3641" providerId="ADAL" clId="{83F8F463-647A-400F-8C6F-34D58F5972F5}" dt="2024-01-24T12:46:14.424" v="6326" actId="2085"/>
          <ac:spMkLst>
            <pc:docMk/>
            <pc:sldMk cId="3891877746" sldId="322"/>
            <ac:spMk id="5" creationId="{6A58B241-9CA5-5422-15E0-76404A525C09}"/>
          </ac:spMkLst>
        </pc:spChg>
        <pc:spChg chg="add mod">
          <ac:chgData name="Charles Sexton" userId="87fe13fa-c52d-48ad-8bdf-b663ef2a3641" providerId="ADAL" clId="{83F8F463-647A-400F-8C6F-34D58F5972F5}" dt="2024-01-24T12:46:29.241" v="6328" actId="2085"/>
          <ac:spMkLst>
            <pc:docMk/>
            <pc:sldMk cId="3891877746" sldId="322"/>
            <ac:spMk id="6" creationId="{4B071EA7-6686-D7C4-3660-07B3EA929588}"/>
          </ac:spMkLst>
        </pc:spChg>
        <pc:spChg chg="add mod">
          <ac:chgData name="Charles Sexton" userId="87fe13fa-c52d-48ad-8bdf-b663ef2a3641" providerId="ADAL" clId="{83F8F463-647A-400F-8C6F-34D58F5972F5}" dt="2024-01-24T12:46:38.117" v="6330" actId="2085"/>
          <ac:spMkLst>
            <pc:docMk/>
            <pc:sldMk cId="3891877746" sldId="322"/>
            <ac:spMk id="8" creationId="{4198AE0F-E798-DFE5-1FA2-AF9B9B893F71}"/>
          </ac:spMkLst>
        </pc:spChg>
        <pc:spChg chg="add mod">
          <ac:chgData name="Charles Sexton" userId="87fe13fa-c52d-48ad-8bdf-b663ef2a3641" providerId="ADAL" clId="{83F8F463-647A-400F-8C6F-34D58F5972F5}" dt="2024-01-24T12:49:18.293" v="6358" actId="1037"/>
          <ac:spMkLst>
            <pc:docMk/>
            <pc:sldMk cId="3891877746" sldId="322"/>
            <ac:spMk id="9" creationId="{3BC4A493-A942-FC5A-93D2-AF4BF48A9D6C}"/>
          </ac:spMkLst>
        </pc:spChg>
        <pc:spChg chg="add mod">
          <ac:chgData name="Charles Sexton" userId="87fe13fa-c52d-48ad-8bdf-b663ef2a3641" providerId="ADAL" clId="{83F8F463-647A-400F-8C6F-34D58F5972F5}" dt="2024-01-24T12:48:11.517" v="6344" actId="207"/>
          <ac:spMkLst>
            <pc:docMk/>
            <pc:sldMk cId="3891877746" sldId="322"/>
            <ac:spMk id="10" creationId="{922DFA98-F382-E406-0662-F026494F8131}"/>
          </ac:spMkLst>
        </pc:spChg>
        <pc:spChg chg="add mod">
          <ac:chgData name="Charles Sexton" userId="87fe13fa-c52d-48ad-8bdf-b663ef2a3641" providerId="ADAL" clId="{83F8F463-647A-400F-8C6F-34D58F5972F5}" dt="2024-01-24T12:48:03.466" v="6343" actId="207"/>
          <ac:spMkLst>
            <pc:docMk/>
            <pc:sldMk cId="3891877746" sldId="322"/>
            <ac:spMk id="11" creationId="{4EC3644A-EBD0-2BA5-98D0-38DBBFA15CA5}"/>
          </ac:spMkLst>
        </pc:spChg>
        <pc:spChg chg="add del mod">
          <ac:chgData name="Charles Sexton" userId="87fe13fa-c52d-48ad-8bdf-b663ef2a3641" providerId="ADAL" clId="{83F8F463-647A-400F-8C6F-34D58F5972F5}" dt="2024-01-24T12:49:20.849" v="6360" actId="478"/>
          <ac:spMkLst>
            <pc:docMk/>
            <pc:sldMk cId="3891877746" sldId="322"/>
            <ac:spMk id="12" creationId="{A4BF0B4C-B1D5-7470-F303-DC1C1395F88E}"/>
          </ac:spMkLst>
        </pc:spChg>
        <pc:spChg chg="del">
          <ac:chgData name="Charles Sexton" userId="87fe13fa-c52d-48ad-8bdf-b663ef2a3641" providerId="ADAL" clId="{83F8F463-647A-400F-8C6F-34D58F5972F5}" dt="2024-01-18T19:31:05.666" v="2932" actId="478"/>
          <ac:spMkLst>
            <pc:docMk/>
            <pc:sldMk cId="3891877746" sldId="322"/>
            <ac:spMk id="16" creationId="{89EB3B6D-DA71-FF19-18EB-AE7925B9273F}"/>
          </ac:spMkLst>
        </pc:spChg>
        <pc:picChg chg="del">
          <ac:chgData name="Charles Sexton" userId="87fe13fa-c52d-48ad-8bdf-b663ef2a3641" providerId="ADAL" clId="{83F8F463-647A-400F-8C6F-34D58F5972F5}" dt="2024-01-18T19:29:23.214" v="2925" actId="478"/>
          <ac:picMkLst>
            <pc:docMk/>
            <pc:sldMk cId="3891877746" sldId="322"/>
            <ac:picMk id="1030" creationId="{A2A7AAA3-BC64-D589-DCB5-AE6CE49D7D43}"/>
          </ac:picMkLst>
        </pc:picChg>
        <pc:picChg chg="add del mod">
          <ac:chgData name="Charles Sexton" userId="87fe13fa-c52d-48ad-8bdf-b663ef2a3641" providerId="ADAL" clId="{83F8F463-647A-400F-8C6F-34D58F5972F5}" dt="2024-01-24T12:43:37.527" v="6264" actId="478"/>
          <ac:picMkLst>
            <pc:docMk/>
            <pc:sldMk cId="3891877746" sldId="322"/>
            <ac:picMk id="2050" creationId="{1522FB61-F54E-D2D5-DD45-1109935B2B57}"/>
          </ac:picMkLst>
        </pc:picChg>
      </pc:sldChg>
      <pc:sldChg chg="addSp delSp modSp add mod modNotesTx">
        <pc:chgData name="Charles Sexton" userId="87fe13fa-c52d-48ad-8bdf-b663ef2a3641" providerId="ADAL" clId="{83F8F463-647A-400F-8C6F-34D58F5972F5}" dt="2024-01-18T19:48:02.142" v="3346" actId="20577"/>
        <pc:sldMkLst>
          <pc:docMk/>
          <pc:sldMk cId="2705480712" sldId="323"/>
        </pc:sldMkLst>
        <pc:spChg chg="mod">
          <ac:chgData name="Charles Sexton" userId="87fe13fa-c52d-48ad-8bdf-b663ef2a3641" providerId="ADAL" clId="{83F8F463-647A-400F-8C6F-34D58F5972F5}" dt="2024-01-18T19:41:53.726" v="3276" actId="20577"/>
          <ac:spMkLst>
            <pc:docMk/>
            <pc:sldMk cId="2705480712" sldId="323"/>
            <ac:spMk id="3" creationId="{00000000-0000-0000-0000-000000000000}"/>
          </ac:spMkLst>
        </pc:spChg>
        <pc:spChg chg="mod">
          <ac:chgData name="Charles Sexton" userId="87fe13fa-c52d-48ad-8bdf-b663ef2a3641" providerId="ADAL" clId="{83F8F463-647A-400F-8C6F-34D58F5972F5}" dt="2024-01-18T19:41:59.193" v="3282" actId="20577"/>
          <ac:spMkLst>
            <pc:docMk/>
            <pc:sldMk cId="2705480712" sldId="323"/>
            <ac:spMk id="4" creationId="{1A209A97-B6B7-8756-B715-9247F22CF17C}"/>
          </ac:spMkLst>
        </pc:spChg>
        <pc:spChg chg="add del">
          <ac:chgData name="Charles Sexton" userId="87fe13fa-c52d-48ad-8bdf-b663ef2a3641" providerId="ADAL" clId="{83F8F463-647A-400F-8C6F-34D58F5972F5}" dt="2024-01-18T19:38:45.074" v="3146"/>
          <ac:spMkLst>
            <pc:docMk/>
            <pc:sldMk cId="2705480712" sldId="323"/>
            <ac:spMk id="5" creationId="{6B16BB69-76FC-16D0-A88E-701D1CDC8D4F}"/>
          </ac:spMkLst>
        </pc:spChg>
        <pc:spChg chg="add del">
          <ac:chgData name="Charles Sexton" userId="87fe13fa-c52d-48ad-8bdf-b663ef2a3641" providerId="ADAL" clId="{83F8F463-647A-400F-8C6F-34D58F5972F5}" dt="2024-01-18T19:46:36.528" v="3301"/>
          <ac:spMkLst>
            <pc:docMk/>
            <pc:sldMk cId="2705480712" sldId="323"/>
            <ac:spMk id="9" creationId="{EA943D74-E194-2DDB-F0A8-EAA2B837BE12}"/>
          </ac:spMkLst>
        </pc:spChg>
        <pc:picChg chg="add del mod">
          <ac:chgData name="Charles Sexton" userId="87fe13fa-c52d-48ad-8bdf-b663ef2a3641" providerId="ADAL" clId="{83F8F463-647A-400F-8C6F-34D58F5972F5}" dt="2024-01-18T19:42:01.619" v="3283" actId="478"/>
          <ac:picMkLst>
            <pc:docMk/>
            <pc:sldMk cId="2705480712" sldId="323"/>
            <ac:picMk id="8" creationId="{13006D43-A9F2-12A3-BA69-A22DC483D700}"/>
          </ac:picMkLst>
        </pc:picChg>
        <pc:picChg chg="add mod">
          <ac:chgData name="Charles Sexton" userId="87fe13fa-c52d-48ad-8bdf-b663ef2a3641" providerId="ADAL" clId="{83F8F463-647A-400F-8C6F-34D58F5972F5}" dt="2024-01-18T19:47:02.139" v="3308" actId="1076"/>
          <ac:picMkLst>
            <pc:docMk/>
            <pc:sldMk cId="2705480712" sldId="323"/>
            <ac:picMk id="11" creationId="{59A2F7DB-D4AF-8BFF-2F29-018644698B09}"/>
          </ac:picMkLst>
        </pc:picChg>
        <pc:picChg chg="del">
          <ac:chgData name="Charles Sexton" userId="87fe13fa-c52d-48ad-8bdf-b663ef2a3641" providerId="ADAL" clId="{83F8F463-647A-400F-8C6F-34D58F5972F5}" dt="2024-01-18T19:36:50.577" v="3143" actId="478"/>
          <ac:picMkLst>
            <pc:docMk/>
            <pc:sldMk cId="2705480712" sldId="323"/>
            <ac:picMk id="2050" creationId="{1522FB61-F54E-D2D5-DD45-1109935B2B57}"/>
          </ac:picMkLst>
        </pc:picChg>
      </pc:sldChg>
      <pc:sldChg chg="add">
        <pc:chgData name="Charles Sexton" userId="87fe13fa-c52d-48ad-8bdf-b663ef2a3641" providerId="ADAL" clId="{83F8F463-647A-400F-8C6F-34D58F5972F5}" dt="2024-01-18T19:41:42.704" v="3255" actId="2890"/>
        <pc:sldMkLst>
          <pc:docMk/>
          <pc:sldMk cId="2651658024" sldId="324"/>
        </pc:sldMkLst>
      </pc:sldChg>
      <pc:sldChg chg="addSp delSp modSp add mod modNotesTx">
        <pc:chgData name="Charles Sexton" userId="87fe13fa-c52d-48ad-8bdf-b663ef2a3641" providerId="ADAL" clId="{83F8F463-647A-400F-8C6F-34D58F5972F5}" dt="2024-01-18T19:51:07.549" v="3372" actId="1076"/>
        <pc:sldMkLst>
          <pc:docMk/>
          <pc:sldMk cId="2456264878" sldId="325"/>
        </pc:sldMkLst>
        <pc:spChg chg="mod">
          <ac:chgData name="Charles Sexton" userId="87fe13fa-c52d-48ad-8bdf-b663ef2a3641" providerId="ADAL" clId="{83F8F463-647A-400F-8C6F-34D58F5972F5}" dt="2024-01-18T19:48:24.920" v="3360" actId="20577"/>
          <ac:spMkLst>
            <pc:docMk/>
            <pc:sldMk cId="2456264878" sldId="325"/>
            <ac:spMk id="3" creationId="{00000000-0000-0000-0000-000000000000}"/>
          </ac:spMkLst>
        </pc:spChg>
        <pc:picChg chg="add mod modCrop">
          <ac:chgData name="Charles Sexton" userId="87fe13fa-c52d-48ad-8bdf-b663ef2a3641" providerId="ADAL" clId="{83F8F463-647A-400F-8C6F-34D58F5972F5}" dt="2024-01-18T19:51:07.549" v="3372" actId="1076"/>
          <ac:picMkLst>
            <pc:docMk/>
            <pc:sldMk cId="2456264878" sldId="325"/>
            <ac:picMk id="6" creationId="{40081FA4-FEBF-BF61-7F7F-A0E23A858EA0}"/>
          </ac:picMkLst>
        </pc:picChg>
        <pc:picChg chg="del">
          <ac:chgData name="Charles Sexton" userId="87fe13fa-c52d-48ad-8bdf-b663ef2a3641" providerId="ADAL" clId="{83F8F463-647A-400F-8C6F-34D58F5972F5}" dt="2024-01-18T19:48:27.056" v="3361" actId="478"/>
          <ac:picMkLst>
            <pc:docMk/>
            <pc:sldMk cId="2456264878" sldId="325"/>
            <ac:picMk id="11" creationId="{59A2F7DB-D4AF-8BFF-2F29-018644698B09}"/>
          </ac:picMkLst>
        </pc:picChg>
        <pc:picChg chg="add mod">
          <ac:chgData name="Charles Sexton" userId="87fe13fa-c52d-48ad-8bdf-b663ef2a3641" providerId="ADAL" clId="{83F8F463-647A-400F-8C6F-34D58F5972F5}" dt="2024-01-18T19:48:58.341" v="3364" actId="1076"/>
          <ac:picMkLst>
            <pc:docMk/>
            <pc:sldMk cId="2456264878" sldId="325"/>
            <ac:picMk id="4098" creationId="{848695AA-ED8E-41E2-38B9-352C1110FA6B}"/>
          </ac:picMkLst>
        </pc:picChg>
      </pc:sldChg>
      <pc:sldChg chg="addSp delSp modSp add mod modNotesTx">
        <pc:chgData name="Charles Sexton" userId="87fe13fa-c52d-48ad-8bdf-b663ef2a3641" providerId="ADAL" clId="{83F8F463-647A-400F-8C6F-34D58F5972F5}" dt="2024-01-18T19:56:48.863" v="3612" actId="14100"/>
        <pc:sldMkLst>
          <pc:docMk/>
          <pc:sldMk cId="1852521815" sldId="326"/>
        </pc:sldMkLst>
        <pc:spChg chg="mod">
          <ac:chgData name="Charles Sexton" userId="87fe13fa-c52d-48ad-8bdf-b663ef2a3641" providerId="ADAL" clId="{83F8F463-647A-400F-8C6F-34D58F5972F5}" dt="2024-01-18T19:54:29.902" v="3563" actId="20577"/>
          <ac:spMkLst>
            <pc:docMk/>
            <pc:sldMk cId="1852521815" sldId="326"/>
            <ac:spMk id="3" creationId="{00000000-0000-0000-0000-000000000000}"/>
          </ac:spMkLst>
        </pc:spChg>
        <pc:spChg chg="del">
          <ac:chgData name="Charles Sexton" userId="87fe13fa-c52d-48ad-8bdf-b663ef2a3641" providerId="ADAL" clId="{83F8F463-647A-400F-8C6F-34D58F5972F5}" dt="2024-01-18T19:54:39.217" v="3565" actId="478"/>
          <ac:spMkLst>
            <pc:docMk/>
            <pc:sldMk cId="1852521815" sldId="326"/>
            <ac:spMk id="4" creationId="{1A209A97-B6B7-8756-B715-9247F22CF17C}"/>
          </ac:spMkLst>
        </pc:spChg>
        <pc:picChg chg="add mod">
          <ac:chgData name="Charles Sexton" userId="87fe13fa-c52d-48ad-8bdf-b663ef2a3641" providerId="ADAL" clId="{83F8F463-647A-400F-8C6F-34D58F5972F5}" dt="2024-01-18T19:56:38.328" v="3611" actId="1076"/>
          <ac:picMkLst>
            <pc:docMk/>
            <pc:sldMk cId="1852521815" sldId="326"/>
            <ac:picMk id="6" creationId="{717AC275-DFDE-CE02-8B89-F034BBFA866B}"/>
          </ac:picMkLst>
        </pc:picChg>
        <pc:picChg chg="del">
          <ac:chgData name="Charles Sexton" userId="87fe13fa-c52d-48ad-8bdf-b663ef2a3641" providerId="ADAL" clId="{83F8F463-647A-400F-8C6F-34D58F5972F5}" dt="2024-01-18T19:54:31.938" v="3564" actId="478"/>
          <ac:picMkLst>
            <pc:docMk/>
            <pc:sldMk cId="1852521815" sldId="326"/>
            <ac:picMk id="8" creationId="{13006D43-A9F2-12A3-BA69-A22DC483D700}"/>
          </ac:picMkLst>
        </pc:picChg>
        <pc:picChg chg="add mod">
          <ac:chgData name="Charles Sexton" userId="87fe13fa-c52d-48ad-8bdf-b663ef2a3641" providerId="ADAL" clId="{83F8F463-647A-400F-8C6F-34D58F5972F5}" dt="2024-01-18T19:56:48.863" v="3612" actId="14100"/>
          <ac:picMkLst>
            <pc:docMk/>
            <pc:sldMk cId="1852521815" sldId="326"/>
            <ac:picMk id="10" creationId="{65B8E1E3-90AC-DD9B-A658-109C5B930886}"/>
          </ac:picMkLst>
        </pc:picChg>
      </pc:sldChg>
      <pc:sldChg chg="addSp delSp modSp add mod modNotesTx">
        <pc:chgData name="Charles Sexton" userId="87fe13fa-c52d-48ad-8bdf-b663ef2a3641" providerId="ADAL" clId="{83F8F463-647A-400F-8C6F-34D58F5972F5}" dt="2024-01-18T20:02:13.599" v="3662" actId="20577"/>
        <pc:sldMkLst>
          <pc:docMk/>
          <pc:sldMk cId="3996889371" sldId="327"/>
        </pc:sldMkLst>
        <pc:spChg chg="mod">
          <ac:chgData name="Charles Sexton" userId="87fe13fa-c52d-48ad-8bdf-b663ef2a3641" providerId="ADAL" clId="{83F8F463-647A-400F-8C6F-34D58F5972F5}" dt="2024-01-18T20:00:43.411" v="3641" actId="20577"/>
          <ac:spMkLst>
            <pc:docMk/>
            <pc:sldMk cId="3996889371" sldId="327"/>
            <ac:spMk id="3" creationId="{00000000-0000-0000-0000-000000000000}"/>
          </ac:spMkLst>
        </pc:spChg>
        <pc:picChg chg="add mod">
          <ac:chgData name="Charles Sexton" userId="87fe13fa-c52d-48ad-8bdf-b663ef2a3641" providerId="ADAL" clId="{83F8F463-647A-400F-8C6F-34D58F5972F5}" dt="2024-01-18T20:00:53.042" v="3644" actId="14100"/>
          <ac:picMkLst>
            <pc:docMk/>
            <pc:sldMk cId="3996889371" sldId="327"/>
            <ac:picMk id="5" creationId="{7DA7212B-87BD-C295-4B9B-995F918B62E6}"/>
          </ac:picMkLst>
        </pc:picChg>
        <pc:picChg chg="del">
          <ac:chgData name="Charles Sexton" userId="87fe13fa-c52d-48ad-8bdf-b663ef2a3641" providerId="ADAL" clId="{83F8F463-647A-400F-8C6F-34D58F5972F5}" dt="2024-01-18T20:00:33.795" v="3614" actId="478"/>
          <ac:picMkLst>
            <pc:docMk/>
            <pc:sldMk cId="3996889371" sldId="327"/>
            <ac:picMk id="6" creationId="{717AC275-DFDE-CE02-8B89-F034BBFA866B}"/>
          </ac:picMkLst>
        </pc:picChg>
        <pc:picChg chg="add mod">
          <ac:chgData name="Charles Sexton" userId="87fe13fa-c52d-48ad-8bdf-b663ef2a3641" providerId="ADAL" clId="{83F8F463-647A-400F-8C6F-34D58F5972F5}" dt="2024-01-18T20:01:48.958" v="3647" actId="1076"/>
          <ac:picMkLst>
            <pc:docMk/>
            <pc:sldMk cId="3996889371" sldId="327"/>
            <ac:picMk id="9" creationId="{A8CFC7FD-8BD7-371D-D197-03C8BC3F78B0}"/>
          </ac:picMkLst>
        </pc:picChg>
        <pc:picChg chg="del">
          <ac:chgData name="Charles Sexton" userId="87fe13fa-c52d-48ad-8bdf-b663ef2a3641" providerId="ADAL" clId="{83F8F463-647A-400F-8C6F-34D58F5972F5}" dt="2024-01-18T20:00:34.608" v="3615" actId="478"/>
          <ac:picMkLst>
            <pc:docMk/>
            <pc:sldMk cId="3996889371" sldId="327"/>
            <ac:picMk id="10" creationId="{65B8E1E3-90AC-DD9B-A658-109C5B930886}"/>
          </ac:picMkLst>
        </pc:picChg>
      </pc:sldChg>
      <pc:sldChg chg="addSp delSp modSp add mod modNotesTx">
        <pc:chgData name="Charles Sexton" userId="87fe13fa-c52d-48ad-8bdf-b663ef2a3641" providerId="ADAL" clId="{83F8F463-647A-400F-8C6F-34D58F5972F5}" dt="2024-01-18T20:03:24.402" v="3693" actId="20577"/>
        <pc:sldMkLst>
          <pc:docMk/>
          <pc:sldMk cId="1563272544" sldId="328"/>
        </pc:sldMkLst>
        <pc:spChg chg="mod">
          <ac:chgData name="Charles Sexton" userId="87fe13fa-c52d-48ad-8bdf-b663ef2a3641" providerId="ADAL" clId="{83F8F463-647A-400F-8C6F-34D58F5972F5}" dt="2024-01-18T20:03:00.833" v="3676" actId="20577"/>
          <ac:spMkLst>
            <pc:docMk/>
            <pc:sldMk cId="1563272544" sldId="328"/>
            <ac:spMk id="3" creationId="{00000000-0000-0000-0000-000000000000}"/>
          </ac:spMkLst>
        </pc:spChg>
        <pc:picChg chg="del">
          <ac:chgData name="Charles Sexton" userId="87fe13fa-c52d-48ad-8bdf-b663ef2a3641" providerId="ADAL" clId="{83F8F463-647A-400F-8C6F-34D58F5972F5}" dt="2024-01-18T20:02:52.066" v="3671" actId="478"/>
          <ac:picMkLst>
            <pc:docMk/>
            <pc:sldMk cId="1563272544" sldId="328"/>
            <ac:picMk id="5" creationId="{7DA7212B-87BD-C295-4B9B-995F918B62E6}"/>
          </ac:picMkLst>
        </pc:picChg>
        <pc:picChg chg="add mod">
          <ac:chgData name="Charles Sexton" userId="87fe13fa-c52d-48ad-8bdf-b663ef2a3641" providerId="ADAL" clId="{83F8F463-647A-400F-8C6F-34D58F5972F5}" dt="2024-01-18T20:03:10.112" v="3679" actId="1076"/>
          <ac:picMkLst>
            <pc:docMk/>
            <pc:sldMk cId="1563272544" sldId="328"/>
            <ac:picMk id="6" creationId="{20E588ED-35A5-38BC-9284-ADBA3034B463}"/>
          </ac:picMkLst>
        </pc:picChg>
        <pc:picChg chg="del">
          <ac:chgData name="Charles Sexton" userId="87fe13fa-c52d-48ad-8bdf-b663ef2a3641" providerId="ADAL" clId="{83F8F463-647A-400F-8C6F-34D58F5972F5}" dt="2024-01-18T20:02:50.306" v="3670" actId="478"/>
          <ac:picMkLst>
            <pc:docMk/>
            <pc:sldMk cId="1563272544" sldId="328"/>
            <ac:picMk id="9" creationId="{A8CFC7FD-8BD7-371D-D197-03C8BC3F78B0}"/>
          </ac:picMkLst>
        </pc:picChg>
      </pc:sldChg>
      <pc:sldChg chg="addSp delSp modSp add mod ord modNotesTx">
        <pc:chgData name="Charles Sexton" userId="87fe13fa-c52d-48ad-8bdf-b663ef2a3641" providerId="ADAL" clId="{83F8F463-647A-400F-8C6F-34D58F5972F5}" dt="2024-01-24T10:47:39.949" v="5574" actId="20577"/>
        <pc:sldMkLst>
          <pc:docMk/>
          <pc:sldMk cId="3945744850" sldId="329"/>
        </pc:sldMkLst>
        <pc:spChg chg="mod">
          <ac:chgData name="Charles Sexton" userId="87fe13fa-c52d-48ad-8bdf-b663ef2a3641" providerId="ADAL" clId="{83F8F463-647A-400F-8C6F-34D58F5972F5}" dt="2024-01-21T12:11:16.791" v="3934" actId="6549"/>
          <ac:spMkLst>
            <pc:docMk/>
            <pc:sldMk cId="3945744850" sldId="329"/>
            <ac:spMk id="3" creationId="{00000000-0000-0000-0000-000000000000}"/>
          </ac:spMkLst>
        </pc:spChg>
        <pc:spChg chg="add del">
          <ac:chgData name="Charles Sexton" userId="87fe13fa-c52d-48ad-8bdf-b663ef2a3641" providerId="ADAL" clId="{83F8F463-647A-400F-8C6F-34D58F5972F5}" dt="2024-01-21T12:05:17.523" v="3859"/>
          <ac:spMkLst>
            <pc:docMk/>
            <pc:sldMk cId="3945744850" sldId="329"/>
            <ac:spMk id="4" creationId="{E3D9888F-79FB-2B6F-FF07-3A4A9B88B92D}"/>
          </ac:spMkLst>
        </pc:spChg>
        <pc:spChg chg="add del">
          <ac:chgData name="Charles Sexton" userId="87fe13fa-c52d-48ad-8bdf-b663ef2a3641" providerId="ADAL" clId="{83F8F463-647A-400F-8C6F-34D58F5972F5}" dt="2024-01-21T12:11:49.283" v="3940"/>
          <ac:spMkLst>
            <pc:docMk/>
            <pc:sldMk cId="3945744850" sldId="329"/>
            <ac:spMk id="10" creationId="{64AA5CFD-D25D-F1CC-7082-793BE6504612}"/>
          </ac:spMkLst>
        </pc:spChg>
        <pc:picChg chg="add del mod">
          <ac:chgData name="Charles Sexton" userId="87fe13fa-c52d-48ad-8bdf-b663ef2a3641" providerId="ADAL" clId="{83F8F463-647A-400F-8C6F-34D58F5972F5}" dt="2024-01-21T12:07:34.743" v="3874" actId="22"/>
          <ac:picMkLst>
            <pc:docMk/>
            <pc:sldMk cId="3945744850" sldId="329"/>
            <ac:picMk id="6" creationId="{0FDE0099-0A47-C44F-5B33-DBD932946930}"/>
          </ac:picMkLst>
        </pc:picChg>
        <pc:picChg chg="add mod">
          <ac:chgData name="Charles Sexton" userId="87fe13fa-c52d-48ad-8bdf-b663ef2a3641" providerId="ADAL" clId="{83F8F463-647A-400F-8C6F-34D58F5972F5}" dt="2024-01-21T12:11:33.662" v="3938" actId="1076"/>
          <ac:picMkLst>
            <pc:docMk/>
            <pc:sldMk cId="3945744850" sldId="329"/>
            <ac:picMk id="9" creationId="{615302C3-0581-66A0-2205-45FD7163D5DF}"/>
          </ac:picMkLst>
        </pc:picChg>
        <pc:picChg chg="add mod">
          <ac:chgData name="Charles Sexton" userId="87fe13fa-c52d-48ad-8bdf-b663ef2a3641" providerId="ADAL" clId="{83F8F463-647A-400F-8C6F-34D58F5972F5}" dt="2024-01-21T12:12:05.295" v="3945" actId="1076"/>
          <ac:picMkLst>
            <pc:docMk/>
            <pc:sldMk cId="3945744850" sldId="329"/>
            <ac:picMk id="12" creationId="{2A98549B-F048-DB58-AD05-503D3E4DB63E}"/>
          </ac:picMkLst>
        </pc:picChg>
        <pc:picChg chg="del">
          <ac:chgData name="Charles Sexton" userId="87fe13fa-c52d-48ad-8bdf-b663ef2a3641" providerId="ADAL" clId="{83F8F463-647A-400F-8C6F-34D58F5972F5}" dt="2024-01-21T11:51:04.998" v="3738" actId="478"/>
          <ac:picMkLst>
            <pc:docMk/>
            <pc:sldMk cId="3945744850" sldId="329"/>
            <ac:picMk id="1026" creationId="{A2C945CB-E512-D714-6B15-92B69F4E7795}"/>
          </ac:picMkLst>
        </pc:picChg>
        <pc:picChg chg="del">
          <ac:chgData name="Charles Sexton" userId="87fe13fa-c52d-48ad-8bdf-b663ef2a3641" providerId="ADAL" clId="{83F8F463-647A-400F-8C6F-34D58F5972F5}" dt="2024-01-21T11:51:03.367" v="3737" actId="478"/>
          <ac:picMkLst>
            <pc:docMk/>
            <pc:sldMk cId="3945744850" sldId="329"/>
            <ac:picMk id="1030" creationId="{35966F9E-DE8F-319C-9809-1B5CBB8E5818}"/>
          </ac:picMkLst>
        </pc:picChg>
        <pc:picChg chg="add del mod">
          <ac:chgData name="Charles Sexton" userId="87fe13fa-c52d-48ad-8bdf-b663ef2a3641" providerId="ADAL" clId="{83F8F463-647A-400F-8C6F-34D58F5972F5}" dt="2024-01-21T12:11:20.611" v="3935" actId="478"/>
          <ac:picMkLst>
            <pc:docMk/>
            <pc:sldMk cId="3945744850" sldId="329"/>
            <ac:picMk id="2050" creationId="{9664F1F9-4781-51F8-3A5D-FB28460D64A6}"/>
          </ac:picMkLst>
        </pc:picChg>
      </pc:sldChg>
      <pc:sldChg chg="addSp modSp add mod">
        <pc:chgData name="Charles Sexton" userId="87fe13fa-c52d-48ad-8bdf-b663ef2a3641" providerId="ADAL" clId="{83F8F463-647A-400F-8C6F-34D58F5972F5}" dt="2024-01-21T12:09:35.964" v="3896" actId="1076"/>
        <pc:sldMkLst>
          <pc:docMk/>
          <pc:sldMk cId="3078957285" sldId="330"/>
        </pc:sldMkLst>
        <pc:picChg chg="add mod modCrop">
          <ac:chgData name="Charles Sexton" userId="87fe13fa-c52d-48ad-8bdf-b663ef2a3641" providerId="ADAL" clId="{83F8F463-647A-400F-8C6F-34D58F5972F5}" dt="2024-01-21T12:09:24.326" v="3895" actId="1037"/>
          <ac:picMkLst>
            <pc:docMk/>
            <pc:sldMk cId="3078957285" sldId="330"/>
            <ac:picMk id="5" creationId="{AEE9FF66-A959-D795-DC1D-8F0D323AAFDC}"/>
          </ac:picMkLst>
        </pc:picChg>
        <pc:picChg chg="add mod">
          <ac:chgData name="Charles Sexton" userId="87fe13fa-c52d-48ad-8bdf-b663ef2a3641" providerId="ADAL" clId="{83F8F463-647A-400F-8C6F-34D58F5972F5}" dt="2024-01-21T12:08:26.323" v="3886" actId="14100"/>
          <ac:picMkLst>
            <pc:docMk/>
            <pc:sldMk cId="3078957285" sldId="330"/>
            <ac:picMk id="8" creationId="{BBB634E4-6AF1-846C-70D2-109F8D7E7FBA}"/>
          </ac:picMkLst>
        </pc:picChg>
        <pc:picChg chg="mod">
          <ac:chgData name="Charles Sexton" userId="87fe13fa-c52d-48ad-8bdf-b663ef2a3641" providerId="ADAL" clId="{83F8F463-647A-400F-8C6F-34D58F5972F5}" dt="2024-01-21T12:09:35.964" v="3896" actId="1076"/>
          <ac:picMkLst>
            <pc:docMk/>
            <pc:sldMk cId="3078957285" sldId="330"/>
            <ac:picMk id="2050" creationId="{9664F1F9-4781-51F8-3A5D-FB28460D64A6}"/>
          </ac:picMkLst>
        </pc:picChg>
      </pc:sldChg>
      <pc:sldChg chg="addSp delSp modSp add mod modNotesTx">
        <pc:chgData name="Charles Sexton" userId="87fe13fa-c52d-48ad-8bdf-b663ef2a3641" providerId="ADAL" clId="{83F8F463-647A-400F-8C6F-34D58F5972F5}" dt="2024-01-23T14:46:00.132" v="4171" actId="20577"/>
        <pc:sldMkLst>
          <pc:docMk/>
          <pc:sldMk cId="297397046" sldId="331"/>
        </pc:sldMkLst>
        <pc:spChg chg="mod">
          <ac:chgData name="Charles Sexton" userId="87fe13fa-c52d-48ad-8bdf-b663ef2a3641" providerId="ADAL" clId="{83F8F463-647A-400F-8C6F-34D58F5972F5}" dt="2024-01-23T14:34:21.540" v="3976" actId="6549"/>
          <ac:spMkLst>
            <pc:docMk/>
            <pc:sldMk cId="297397046" sldId="331"/>
            <ac:spMk id="3" creationId="{00000000-0000-0000-0000-000000000000}"/>
          </ac:spMkLst>
        </pc:spChg>
        <pc:spChg chg="add mod">
          <ac:chgData name="Charles Sexton" userId="87fe13fa-c52d-48ad-8bdf-b663ef2a3641" providerId="ADAL" clId="{83F8F463-647A-400F-8C6F-34D58F5972F5}" dt="2024-01-23T14:39:15.250" v="4101" actId="403"/>
          <ac:spMkLst>
            <pc:docMk/>
            <pc:sldMk cId="297397046" sldId="331"/>
            <ac:spMk id="4" creationId="{AE1542B7-8A49-581F-06D3-79F8B22D43E0}"/>
          </ac:spMkLst>
        </pc:spChg>
        <pc:spChg chg="add mod">
          <ac:chgData name="Charles Sexton" userId="87fe13fa-c52d-48ad-8bdf-b663ef2a3641" providerId="ADAL" clId="{83F8F463-647A-400F-8C6F-34D58F5972F5}" dt="2024-01-23T14:39:15.250" v="4101" actId="403"/>
          <ac:spMkLst>
            <pc:docMk/>
            <pc:sldMk cId="297397046" sldId="331"/>
            <ac:spMk id="5" creationId="{424914B6-739D-82EC-C506-8E00652A222F}"/>
          </ac:spMkLst>
        </pc:spChg>
        <pc:picChg chg="add mod modCrop">
          <ac:chgData name="Charles Sexton" userId="87fe13fa-c52d-48ad-8bdf-b663ef2a3641" providerId="ADAL" clId="{83F8F463-647A-400F-8C6F-34D58F5972F5}" dt="2024-01-23T14:44:11.554" v="4165" actId="1076"/>
          <ac:picMkLst>
            <pc:docMk/>
            <pc:sldMk cId="297397046" sldId="331"/>
            <ac:picMk id="8" creationId="{D46E889E-2E6E-2540-048B-810A017591E5}"/>
          </ac:picMkLst>
        </pc:picChg>
        <pc:picChg chg="del">
          <ac:chgData name="Charles Sexton" userId="87fe13fa-c52d-48ad-8bdf-b663ef2a3641" providerId="ADAL" clId="{83F8F463-647A-400F-8C6F-34D58F5972F5}" dt="2024-01-23T14:34:25.333" v="3978" actId="478"/>
          <ac:picMkLst>
            <pc:docMk/>
            <pc:sldMk cId="297397046" sldId="331"/>
            <ac:picMk id="9" creationId="{615302C3-0581-66A0-2205-45FD7163D5DF}"/>
          </ac:picMkLst>
        </pc:picChg>
        <pc:picChg chg="del">
          <ac:chgData name="Charles Sexton" userId="87fe13fa-c52d-48ad-8bdf-b663ef2a3641" providerId="ADAL" clId="{83F8F463-647A-400F-8C6F-34D58F5972F5}" dt="2024-01-23T14:34:23.547" v="3977" actId="478"/>
          <ac:picMkLst>
            <pc:docMk/>
            <pc:sldMk cId="297397046" sldId="331"/>
            <ac:picMk id="12" creationId="{2A98549B-F048-DB58-AD05-503D3E4DB63E}"/>
          </ac:picMkLst>
        </pc:picChg>
      </pc:sldChg>
      <pc:sldChg chg="addSp new del mod">
        <pc:chgData name="Charles Sexton" userId="87fe13fa-c52d-48ad-8bdf-b663ef2a3641" providerId="ADAL" clId="{83F8F463-647A-400F-8C6F-34D58F5972F5}" dt="2024-01-21T18:37:18.032" v="3951" actId="2696"/>
        <pc:sldMkLst>
          <pc:docMk/>
          <pc:sldMk cId="1826058622" sldId="331"/>
        </pc:sldMkLst>
        <pc:spChg chg="add">
          <ac:chgData name="Charles Sexton" userId="87fe13fa-c52d-48ad-8bdf-b663ef2a3641" providerId="ADAL" clId="{83F8F463-647A-400F-8C6F-34D58F5972F5}" dt="2024-01-21T18:36:46.508" v="3947" actId="11529"/>
          <ac:spMkLst>
            <pc:docMk/>
            <pc:sldMk cId="1826058622" sldId="331"/>
            <ac:spMk id="5" creationId="{FF0032F8-2E92-9920-FB1E-B2AF587C3482}"/>
          </ac:spMkLst>
        </pc:spChg>
      </pc:sldChg>
      <pc:sldChg chg="modSp add del mod modTransition">
        <pc:chgData name="Charles Sexton" userId="87fe13fa-c52d-48ad-8bdf-b663ef2a3641" providerId="ADAL" clId="{83F8F463-647A-400F-8C6F-34D58F5972F5}" dt="2024-01-21T18:37:21.337" v="3952" actId="2696"/>
        <pc:sldMkLst>
          <pc:docMk/>
          <pc:sldMk cId="2758640637" sldId="332"/>
        </pc:sldMkLst>
        <pc:spChg chg="mod">
          <ac:chgData name="Charles Sexton" userId="87fe13fa-c52d-48ad-8bdf-b663ef2a3641" providerId="ADAL" clId="{83F8F463-647A-400F-8C6F-34D58F5972F5}" dt="2024-01-21T18:36:55.474" v="3949" actId="14100"/>
          <ac:spMkLst>
            <pc:docMk/>
            <pc:sldMk cId="2758640637" sldId="332"/>
            <ac:spMk id="5" creationId="{FF0032F8-2E92-9920-FB1E-B2AF587C3482}"/>
          </ac:spMkLst>
        </pc:spChg>
      </pc:sldChg>
      <pc:sldChg chg="addSp delSp modSp add del mod">
        <pc:chgData name="Charles Sexton" userId="87fe13fa-c52d-48ad-8bdf-b663ef2a3641" providerId="ADAL" clId="{83F8F463-647A-400F-8C6F-34D58F5972F5}" dt="2024-01-23T20:05:16.954" v="4523" actId="2696"/>
        <pc:sldMkLst>
          <pc:docMk/>
          <pc:sldMk cId="4032606144" sldId="332"/>
        </pc:sldMkLst>
        <pc:spChg chg="add del mod">
          <ac:chgData name="Charles Sexton" userId="87fe13fa-c52d-48ad-8bdf-b663ef2a3641" providerId="ADAL" clId="{83F8F463-647A-400F-8C6F-34D58F5972F5}" dt="2024-01-23T19:53:30.059" v="4238" actId="11529"/>
          <ac:spMkLst>
            <pc:docMk/>
            <pc:sldMk cId="4032606144" sldId="332"/>
            <ac:spMk id="11" creationId="{31CAD543-064F-C566-9DE6-76C92F90E79F}"/>
          </ac:spMkLst>
        </pc:spChg>
        <pc:picChg chg="del mod">
          <ac:chgData name="Charles Sexton" userId="87fe13fa-c52d-48ad-8bdf-b663ef2a3641" providerId="ADAL" clId="{83F8F463-647A-400F-8C6F-34D58F5972F5}" dt="2024-01-23T19:41:05.829" v="4221" actId="478"/>
          <ac:picMkLst>
            <pc:docMk/>
            <pc:sldMk cId="4032606144" sldId="332"/>
            <ac:picMk id="5" creationId="{839E75D6-5672-C87E-706E-6336BB8668B0}"/>
          </ac:picMkLst>
        </pc:picChg>
        <pc:picChg chg="add mod">
          <ac:chgData name="Charles Sexton" userId="87fe13fa-c52d-48ad-8bdf-b663ef2a3641" providerId="ADAL" clId="{83F8F463-647A-400F-8C6F-34D58F5972F5}" dt="2024-01-23T19:52:09.893" v="4226" actId="1076"/>
          <ac:picMkLst>
            <pc:docMk/>
            <pc:sldMk cId="4032606144" sldId="332"/>
            <ac:picMk id="6" creationId="{D207820A-7F97-A02A-C930-CCAA16B461BA}"/>
          </ac:picMkLst>
        </pc:picChg>
        <pc:cxnChg chg="add del">
          <ac:chgData name="Charles Sexton" userId="87fe13fa-c52d-48ad-8bdf-b663ef2a3641" providerId="ADAL" clId="{83F8F463-647A-400F-8C6F-34D58F5972F5}" dt="2024-01-23T19:52:07.456" v="4224" actId="11529"/>
          <ac:cxnSpMkLst>
            <pc:docMk/>
            <pc:sldMk cId="4032606144" sldId="332"/>
            <ac:cxnSpMk id="8" creationId="{C18A43F3-F541-B342-29B0-942D35BFFCD0}"/>
          </ac:cxnSpMkLst>
        </pc:cxnChg>
        <pc:cxnChg chg="add del">
          <ac:chgData name="Charles Sexton" userId="87fe13fa-c52d-48ad-8bdf-b663ef2a3641" providerId="ADAL" clId="{83F8F463-647A-400F-8C6F-34D58F5972F5}" dt="2024-01-23T19:52:30.594" v="4228" actId="11529"/>
          <ac:cxnSpMkLst>
            <pc:docMk/>
            <pc:sldMk cId="4032606144" sldId="332"/>
            <ac:cxnSpMk id="10" creationId="{D95477BC-5B3E-C7DD-3F56-8472D37673CF}"/>
          </ac:cxnSpMkLst>
        </pc:cxnChg>
      </pc:sldChg>
      <pc:sldChg chg="modSp add del modTransition">
        <pc:chgData name="Charles Sexton" userId="87fe13fa-c52d-48ad-8bdf-b663ef2a3641" providerId="ADAL" clId="{83F8F463-647A-400F-8C6F-34D58F5972F5}" dt="2024-01-23T19:54:26.488" v="4242" actId="2696"/>
        <pc:sldMkLst>
          <pc:docMk/>
          <pc:sldMk cId="1692661737" sldId="333"/>
        </pc:sldMkLst>
        <pc:picChg chg="mod">
          <ac:chgData name="Charles Sexton" userId="87fe13fa-c52d-48ad-8bdf-b663ef2a3641" providerId="ADAL" clId="{83F8F463-647A-400F-8C6F-34D58F5972F5}" dt="2024-01-23T19:53:51.290" v="4240" actId="14826"/>
          <ac:picMkLst>
            <pc:docMk/>
            <pc:sldMk cId="1692661737" sldId="333"/>
            <ac:picMk id="6" creationId="{D207820A-7F97-A02A-C930-CCAA16B461BA}"/>
          </ac:picMkLst>
        </pc:picChg>
      </pc:sldChg>
      <pc:sldChg chg="addSp modSp add mod modTransition modNotesTx">
        <pc:chgData name="Charles Sexton" userId="87fe13fa-c52d-48ad-8bdf-b663ef2a3641" providerId="ADAL" clId="{83F8F463-647A-400F-8C6F-34D58F5972F5}" dt="2024-01-24T14:51:19.660" v="7220"/>
        <pc:sldMkLst>
          <pc:docMk/>
          <pc:sldMk cId="2097173062" sldId="333"/>
        </pc:sldMkLst>
        <pc:spChg chg="mod">
          <ac:chgData name="Charles Sexton" userId="87fe13fa-c52d-48ad-8bdf-b663ef2a3641" providerId="ADAL" clId="{83F8F463-647A-400F-8C6F-34D58F5972F5}" dt="2024-01-24T14:51:19.660" v="7220"/>
          <ac:spMkLst>
            <pc:docMk/>
            <pc:sldMk cId="2097173062" sldId="333"/>
            <ac:spMk id="3" creationId="{07E6785D-B529-FCE7-FA9A-ABA791E6E83E}"/>
          </ac:spMkLst>
        </pc:spChg>
        <pc:spChg chg="add mod">
          <ac:chgData name="Charles Sexton" userId="87fe13fa-c52d-48ad-8bdf-b663ef2a3641" providerId="ADAL" clId="{83F8F463-647A-400F-8C6F-34D58F5972F5}" dt="2024-01-23T20:04:41.633" v="4521" actId="208"/>
          <ac:spMkLst>
            <pc:docMk/>
            <pc:sldMk cId="2097173062" sldId="333"/>
            <ac:spMk id="8" creationId="{BE226BD1-D8CD-10B2-536A-C23886B4098E}"/>
          </ac:spMkLst>
        </pc:spChg>
        <pc:picChg chg="mod">
          <ac:chgData name="Charles Sexton" userId="87fe13fa-c52d-48ad-8bdf-b663ef2a3641" providerId="ADAL" clId="{83F8F463-647A-400F-8C6F-34D58F5972F5}" dt="2024-01-23T19:55:56.308" v="4267" actId="1076"/>
          <ac:picMkLst>
            <pc:docMk/>
            <pc:sldMk cId="2097173062" sldId="333"/>
            <ac:picMk id="6" creationId="{D207820A-7F97-A02A-C930-CCAA16B461BA}"/>
          </ac:picMkLst>
        </pc:picChg>
        <pc:picChg chg="add mod">
          <ac:chgData name="Charles Sexton" userId="87fe13fa-c52d-48ad-8bdf-b663ef2a3641" providerId="ADAL" clId="{83F8F463-647A-400F-8C6F-34D58F5972F5}" dt="2024-01-23T19:55:58.979" v="4268" actId="1076"/>
          <ac:picMkLst>
            <pc:docMk/>
            <pc:sldMk cId="2097173062" sldId="333"/>
            <ac:picMk id="7" creationId="{D438FC0B-F64F-DDB2-948E-B86F736BFBF7}"/>
          </ac:picMkLst>
        </pc:picChg>
      </pc:sldChg>
      <pc:sldChg chg="addSp delSp modSp add mod modTransition">
        <pc:chgData name="Charles Sexton" userId="87fe13fa-c52d-48ad-8bdf-b663ef2a3641" providerId="ADAL" clId="{83F8F463-647A-400F-8C6F-34D58F5972F5}" dt="2024-01-24T14:50:35.181" v="7213" actId="20577"/>
        <pc:sldMkLst>
          <pc:docMk/>
          <pc:sldMk cId="2962420388" sldId="334"/>
        </pc:sldMkLst>
        <pc:spChg chg="mod">
          <ac:chgData name="Charles Sexton" userId="87fe13fa-c52d-48ad-8bdf-b663ef2a3641" providerId="ADAL" clId="{83F8F463-647A-400F-8C6F-34D58F5972F5}" dt="2024-01-24T14:50:35.181" v="7213" actId="20577"/>
          <ac:spMkLst>
            <pc:docMk/>
            <pc:sldMk cId="2962420388" sldId="334"/>
            <ac:spMk id="3" creationId="{07E6785D-B529-FCE7-FA9A-ABA791E6E83E}"/>
          </ac:spMkLst>
        </pc:spChg>
        <pc:spChg chg="add del mod">
          <ac:chgData name="Charles Sexton" userId="87fe13fa-c52d-48ad-8bdf-b663ef2a3641" providerId="ADAL" clId="{83F8F463-647A-400F-8C6F-34D58F5972F5}" dt="2024-01-23T19:58:29.260" v="4298" actId="11529"/>
          <ac:spMkLst>
            <pc:docMk/>
            <pc:sldMk cId="2962420388" sldId="334"/>
            <ac:spMk id="5" creationId="{66D6D859-346A-493B-F885-B6C11F061092}"/>
          </ac:spMkLst>
        </pc:spChg>
        <pc:spChg chg="add del mod">
          <ac:chgData name="Charles Sexton" userId="87fe13fa-c52d-48ad-8bdf-b663ef2a3641" providerId="ADAL" clId="{83F8F463-647A-400F-8C6F-34D58F5972F5}" dt="2024-01-23T19:58:25.712" v="4292"/>
          <ac:spMkLst>
            <pc:docMk/>
            <pc:sldMk cId="2962420388" sldId="334"/>
            <ac:spMk id="7" creationId="{4E9675A6-7DDD-ED3F-1DDC-64EC7343B95A}"/>
          </ac:spMkLst>
        </pc:spChg>
        <pc:spChg chg="add del mod">
          <ac:chgData name="Charles Sexton" userId="87fe13fa-c52d-48ad-8bdf-b663ef2a3641" providerId="ADAL" clId="{83F8F463-647A-400F-8C6F-34D58F5972F5}" dt="2024-01-23T19:58:24.675" v="4290"/>
          <ac:spMkLst>
            <pc:docMk/>
            <pc:sldMk cId="2962420388" sldId="334"/>
            <ac:spMk id="8" creationId="{FB2AC1D6-AB53-7210-01E1-024A49BDF547}"/>
          </ac:spMkLst>
        </pc:spChg>
        <pc:spChg chg="add mod">
          <ac:chgData name="Charles Sexton" userId="87fe13fa-c52d-48ad-8bdf-b663ef2a3641" providerId="ADAL" clId="{83F8F463-647A-400F-8C6F-34D58F5972F5}" dt="2024-01-23T20:00:58.940" v="4509" actId="948"/>
          <ac:spMkLst>
            <pc:docMk/>
            <pc:sldMk cId="2962420388" sldId="334"/>
            <ac:spMk id="9" creationId="{6E202662-D0DB-EDE4-66F3-85B018EAC2B9}"/>
          </ac:spMkLst>
        </pc:spChg>
        <pc:picChg chg="mod">
          <ac:chgData name="Charles Sexton" userId="87fe13fa-c52d-48ad-8bdf-b663ef2a3641" providerId="ADAL" clId="{83F8F463-647A-400F-8C6F-34D58F5972F5}" dt="2024-01-23T19:58:48.029" v="4358" actId="1038"/>
          <ac:picMkLst>
            <pc:docMk/>
            <pc:sldMk cId="2962420388" sldId="334"/>
            <ac:picMk id="6" creationId="{D207820A-7F97-A02A-C930-CCAA16B461BA}"/>
          </ac:picMkLst>
        </pc:picChg>
      </pc:sldChg>
      <pc:sldChg chg="modSp add mod ord modNotesTx">
        <pc:chgData name="Charles Sexton" userId="87fe13fa-c52d-48ad-8bdf-b663ef2a3641" providerId="ADAL" clId="{83F8F463-647A-400F-8C6F-34D58F5972F5}" dt="2024-01-24T14:51:13.969" v="7219" actId="20577"/>
        <pc:sldMkLst>
          <pc:docMk/>
          <pc:sldMk cId="3323751916" sldId="335"/>
        </pc:sldMkLst>
        <pc:spChg chg="mod">
          <ac:chgData name="Charles Sexton" userId="87fe13fa-c52d-48ad-8bdf-b663ef2a3641" providerId="ADAL" clId="{83F8F463-647A-400F-8C6F-34D58F5972F5}" dt="2024-01-24T14:51:13.969" v="7219" actId="20577"/>
          <ac:spMkLst>
            <pc:docMk/>
            <pc:sldMk cId="3323751916" sldId="335"/>
            <ac:spMk id="3" creationId="{07E6785D-B529-FCE7-FA9A-ABA791E6E83E}"/>
          </ac:spMkLst>
        </pc:spChg>
        <pc:picChg chg="mod">
          <ac:chgData name="Charles Sexton" userId="87fe13fa-c52d-48ad-8bdf-b663ef2a3641" providerId="ADAL" clId="{83F8F463-647A-400F-8C6F-34D58F5972F5}" dt="2024-01-23T20:13:41.197" v="4738" actId="14826"/>
          <ac:picMkLst>
            <pc:docMk/>
            <pc:sldMk cId="3323751916" sldId="335"/>
            <ac:picMk id="6" creationId="{D207820A-7F97-A02A-C930-CCAA16B461BA}"/>
          </ac:picMkLst>
        </pc:picChg>
        <pc:picChg chg="mod">
          <ac:chgData name="Charles Sexton" userId="87fe13fa-c52d-48ad-8bdf-b663ef2a3641" providerId="ADAL" clId="{83F8F463-647A-400F-8C6F-34D58F5972F5}" dt="2024-01-23T20:13:46.923" v="4739" actId="14826"/>
          <ac:picMkLst>
            <pc:docMk/>
            <pc:sldMk cId="3323751916" sldId="335"/>
            <ac:picMk id="7" creationId="{D438FC0B-F64F-DDB2-948E-B86F736BFBF7}"/>
          </ac:picMkLst>
        </pc:picChg>
      </pc:sldChg>
      <pc:sldChg chg="modSp add mod ord modNotesTx">
        <pc:chgData name="Charles Sexton" userId="87fe13fa-c52d-48ad-8bdf-b663ef2a3641" providerId="ADAL" clId="{83F8F463-647A-400F-8C6F-34D58F5972F5}" dt="2024-01-24T14:53:28.929" v="7269" actId="20577"/>
        <pc:sldMkLst>
          <pc:docMk/>
          <pc:sldMk cId="646955526" sldId="336"/>
        </pc:sldMkLst>
        <pc:spChg chg="mod">
          <ac:chgData name="Charles Sexton" userId="87fe13fa-c52d-48ad-8bdf-b663ef2a3641" providerId="ADAL" clId="{83F8F463-647A-400F-8C6F-34D58F5972F5}" dt="2024-01-24T14:51:32.183" v="7226" actId="20577"/>
          <ac:spMkLst>
            <pc:docMk/>
            <pc:sldMk cId="646955526" sldId="336"/>
            <ac:spMk id="3" creationId="{07E6785D-B529-FCE7-FA9A-ABA791E6E83E}"/>
          </ac:spMkLst>
        </pc:spChg>
        <pc:picChg chg="mod">
          <ac:chgData name="Charles Sexton" userId="87fe13fa-c52d-48ad-8bdf-b663ef2a3641" providerId="ADAL" clId="{83F8F463-647A-400F-8C6F-34D58F5972F5}" dt="2024-01-23T21:25:27.211" v="4970" actId="14826"/>
          <ac:picMkLst>
            <pc:docMk/>
            <pc:sldMk cId="646955526" sldId="336"/>
            <ac:picMk id="6" creationId="{D207820A-7F97-A02A-C930-CCAA16B461BA}"/>
          </ac:picMkLst>
        </pc:picChg>
        <pc:picChg chg="mod">
          <ac:chgData name="Charles Sexton" userId="87fe13fa-c52d-48ad-8bdf-b663ef2a3641" providerId="ADAL" clId="{83F8F463-647A-400F-8C6F-34D58F5972F5}" dt="2024-01-23T21:25:33.522" v="4971" actId="14826"/>
          <ac:picMkLst>
            <pc:docMk/>
            <pc:sldMk cId="646955526" sldId="336"/>
            <ac:picMk id="7" creationId="{D438FC0B-F64F-DDB2-948E-B86F736BFBF7}"/>
          </ac:picMkLst>
        </pc:picChg>
      </pc:sldChg>
      <pc:sldChg chg="modSp add mod ord modNotesTx">
        <pc:chgData name="Charles Sexton" userId="87fe13fa-c52d-48ad-8bdf-b663ef2a3641" providerId="ADAL" clId="{83F8F463-647A-400F-8C6F-34D58F5972F5}" dt="2024-01-24T14:51:44.036" v="7232" actId="20577"/>
        <pc:sldMkLst>
          <pc:docMk/>
          <pc:sldMk cId="603994907" sldId="337"/>
        </pc:sldMkLst>
        <pc:spChg chg="mod">
          <ac:chgData name="Charles Sexton" userId="87fe13fa-c52d-48ad-8bdf-b663ef2a3641" providerId="ADAL" clId="{83F8F463-647A-400F-8C6F-34D58F5972F5}" dt="2024-01-24T14:51:44.036" v="7232" actId="20577"/>
          <ac:spMkLst>
            <pc:docMk/>
            <pc:sldMk cId="603994907" sldId="337"/>
            <ac:spMk id="3" creationId="{07E6785D-B529-FCE7-FA9A-ABA791E6E83E}"/>
          </ac:spMkLst>
        </pc:spChg>
        <pc:picChg chg="mod">
          <ac:chgData name="Charles Sexton" userId="87fe13fa-c52d-48ad-8bdf-b663ef2a3641" providerId="ADAL" clId="{83F8F463-647A-400F-8C6F-34D58F5972F5}" dt="2024-01-24T10:41:57.792" v="5395" actId="14826"/>
          <ac:picMkLst>
            <pc:docMk/>
            <pc:sldMk cId="603994907" sldId="337"/>
            <ac:picMk id="6" creationId="{D207820A-7F97-A02A-C930-CCAA16B461BA}"/>
          </ac:picMkLst>
        </pc:picChg>
        <pc:picChg chg="mod">
          <ac:chgData name="Charles Sexton" userId="87fe13fa-c52d-48ad-8bdf-b663ef2a3641" providerId="ADAL" clId="{83F8F463-647A-400F-8C6F-34D58F5972F5}" dt="2024-01-24T10:42:02.477" v="5396" actId="14826"/>
          <ac:picMkLst>
            <pc:docMk/>
            <pc:sldMk cId="603994907" sldId="337"/>
            <ac:picMk id="7" creationId="{D438FC0B-F64F-DDB2-948E-B86F736BFBF7}"/>
          </ac:picMkLst>
        </pc:picChg>
      </pc:sldChg>
      <pc:sldChg chg="modSp add mod ord modNotesTx">
        <pc:chgData name="Charles Sexton" userId="87fe13fa-c52d-48ad-8bdf-b663ef2a3641" providerId="ADAL" clId="{83F8F463-647A-400F-8C6F-34D58F5972F5}" dt="2024-01-24T14:51:51.868" v="7235" actId="20577"/>
        <pc:sldMkLst>
          <pc:docMk/>
          <pc:sldMk cId="2455774366" sldId="338"/>
        </pc:sldMkLst>
        <pc:spChg chg="mod">
          <ac:chgData name="Charles Sexton" userId="87fe13fa-c52d-48ad-8bdf-b663ef2a3641" providerId="ADAL" clId="{83F8F463-647A-400F-8C6F-34D58F5972F5}" dt="2024-01-24T14:51:51.868" v="7235" actId="20577"/>
          <ac:spMkLst>
            <pc:docMk/>
            <pc:sldMk cId="2455774366" sldId="338"/>
            <ac:spMk id="3" creationId="{07E6785D-B529-FCE7-FA9A-ABA791E6E83E}"/>
          </ac:spMkLst>
        </pc:spChg>
        <pc:picChg chg="mod">
          <ac:chgData name="Charles Sexton" userId="87fe13fa-c52d-48ad-8bdf-b663ef2a3641" providerId="ADAL" clId="{83F8F463-647A-400F-8C6F-34D58F5972F5}" dt="2024-01-24T10:49:49.209" v="5597" actId="14826"/>
          <ac:picMkLst>
            <pc:docMk/>
            <pc:sldMk cId="2455774366" sldId="338"/>
            <ac:picMk id="5" creationId="{839E75D6-5672-C87E-706E-6336BB8668B0}"/>
          </ac:picMkLst>
        </pc:picChg>
      </pc:sldChg>
      <pc:sldChg chg="modSp add mod ord modNotesTx">
        <pc:chgData name="Charles Sexton" userId="87fe13fa-c52d-48ad-8bdf-b663ef2a3641" providerId="ADAL" clId="{83F8F463-647A-400F-8C6F-34D58F5972F5}" dt="2024-01-24T14:51:56.947" v="7238" actId="20577"/>
        <pc:sldMkLst>
          <pc:docMk/>
          <pc:sldMk cId="859070288" sldId="339"/>
        </pc:sldMkLst>
        <pc:spChg chg="mod">
          <ac:chgData name="Charles Sexton" userId="87fe13fa-c52d-48ad-8bdf-b663ef2a3641" providerId="ADAL" clId="{83F8F463-647A-400F-8C6F-34D58F5972F5}" dt="2024-01-24T14:51:56.947" v="7238" actId="20577"/>
          <ac:spMkLst>
            <pc:docMk/>
            <pc:sldMk cId="859070288" sldId="339"/>
            <ac:spMk id="3" creationId="{07E6785D-B529-FCE7-FA9A-ABA791E6E83E}"/>
          </ac:spMkLst>
        </pc:spChg>
        <pc:picChg chg="mod">
          <ac:chgData name="Charles Sexton" userId="87fe13fa-c52d-48ad-8bdf-b663ef2a3641" providerId="ADAL" clId="{83F8F463-647A-400F-8C6F-34D58F5972F5}" dt="2024-01-24T10:50:21.598" v="5611" actId="14826"/>
          <ac:picMkLst>
            <pc:docMk/>
            <pc:sldMk cId="859070288" sldId="339"/>
            <ac:picMk id="6" creationId="{D207820A-7F97-A02A-C930-CCAA16B461BA}"/>
          </ac:picMkLst>
        </pc:picChg>
        <pc:picChg chg="mod">
          <ac:chgData name="Charles Sexton" userId="87fe13fa-c52d-48ad-8bdf-b663ef2a3641" providerId="ADAL" clId="{83F8F463-647A-400F-8C6F-34D58F5972F5}" dt="2024-01-24T10:50:26.063" v="5612" actId="14826"/>
          <ac:picMkLst>
            <pc:docMk/>
            <pc:sldMk cId="859070288" sldId="339"/>
            <ac:picMk id="7" creationId="{D438FC0B-F64F-DDB2-948E-B86F736BFBF7}"/>
          </ac:picMkLst>
        </pc:picChg>
      </pc:sldChg>
      <pc:sldChg chg="modSp add mod">
        <pc:chgData name="Charles Sexton" userId="87fe13fa-c52d-48ad-8bdf-b663ef2a3641" providerId="ADAL" clId="{83F8F463-647A-400F-8C6F-34D58F5972F5}" dt="2024-01-24T10:51:11.453" v="5631" actId="14826"/>
        <pc:sldMkLst>
          <pc:docMk/>
          <pc:sldMk cId="469063755" sldId="340"/>
        </pc:sldMkLst>
        <pc:spChg chg="mod">
          <ac:chgData name="Charles Sexton" userId="87fe13fa-c52d-48ad-8bdf-b663ef2a3641" providerId="ADAL" clId="{83F8F463-647A-400F-8C6F-34D58F5972F5}" dt="2024-01-24T10:51:03.639" v="5630" actId="20577"/>
          <ac:spMkLst>
            <pc:docMk/>
            <pc:sldMk cId="469063755" sldId="340"/>
            <ac:spMk id="3" creationId="{07E6785D-B529-FCE7-FA9A-ABA791E6E83E}"/>
          </ac:spMkLst>
        </pc:spChg>
        <pc:picChg chg="mod">
          <ac:chgData name="Charles Sexton" userId="87fe13fa-c52d-48ad-8bdf-b663ef2a3641" providerId="ADAL" clId="{83F8F463-647A-400F-8C6F-34D58F5972F5}" dt="2024-01-24T10:51:11.453" v="5631" actId="14826"/>
          <ac:picMkLst>
            <pc:docMk/>
            <pc:sldMk cId="469063755" sldId="340"/>
            <ac:picMk id="6" creationId="{D207820A-7F97-A02A-C930-CCAA16B461BA}"/>
          </ac:picMkLst>
        </pc:picChg>
      </pc:sldChg>
      <pc:sldChg chg="new del">
        <pc:chgData name="Charles Sexton" userId="87fe13fa-c52d-48ad-8bdf-b663ef2a3641" providerId="ADAL" clId="{83F8F463-647A-400F-8C6F-34D58F5972F5}" dt="2024-01-24T10:54:40.876" v="5727" actId="2696"/>
        <pc:sldMkLst>
          <pc:docMk/>
          <pc:sldMk cId="1523783693" sldId="341"/>
        </pc:sldMkLst>
      </pc:sldChg>
      <pc:sldChg chg="modSp add mod">
        <pc:chgData name="Charles Sexton" userId="87fe13fa-c52d-48ad-8bdf-b663ef2a3641" providerId="ADAL" clId="{83F8F463-647A-400F-8C6F-34D58F5972F5}" dt="2024-01-24T13:34:03.759" v="7164" actId="1036"/>
        <pc:sldMkLst>
          <pc:docMk/>
          <pc:sldMk cId="1880890580" sldId="341"/>
        </pc:sldMkLst>
        <pc:spChg chg="mod">
          <ac:chgData name="Charles Sexton" userId="87fe13fa-c52d-48ad-8bdf-b663ef2a3641" providerId="ADAL" clId="{83F8F463-647A-400F-8C6F-34D58F5972F5}" dt="2024-01-24T13:34:03.759" v="7164" actId="1036"/>
          <ac:spMkLst>
            <pc:docMk/>
            <pc:sldMk cId="1880890580" sldId="341"/>
            <ac:spMk id="3" creationId="{00000000-0000-0000-0000-000000000000}"/>
          </ac:spMkLst>
        </pc:spChg>
      </pc:sldChg>
      <pc:sldChg chg="addSp delSp modSp new mod">
        <pc:chgData name="Charles Sexton" userId="87fe13fa-c52d-48ad-8bdf-b663ef2a3641" providerId="ADAL" clId="{83F8F463-647A-400F-8C6F-34D58F5972F5}" dt="2024-01-24T13:15:08.150" v="6634" actId="20577"/>
        <pc:sldMkLst>
          <pc:docMk/>
          <pc:sldMk cId="851126263" sldId="342"/>
        </pc:sldMkLst>
        <pc:spChg chg="del">
          <ac:chgData name="Charles Sexton" userId="87fe13fa-c52d-48ad-8bdf-b663ef2a3641" providerId="ADAL" clId="{83F8F463-647A-400F-8C6F-34D58F5972F5}" dt="2024-01-24T13:03:57.004" v="6441" actId="478"/>
          <ac:spMkLst>
            <pc:docMk/>
            <pc:sldMk cId="851126263" sldId="342"/>
            <ac:spMk id="2" creationId="{E6CE8232-6711-A74E-C995-5137FCA3C7DB}"/>
          </ac:spMkLst>
        </pc:spChg>
        <pc:spChg chg="del">
          <ac:chgData name="Charles Sexton" userId="87fe13fa-c52d-48ad-8bdf-b663ef2a3641" providerId="ADAL" clId="{83F8F463-647A-400F-8C6F-34D58F5972F5}" dt="2024-01-24T13:03:55.121" v="6440" actId="478"/>
          <ac:spMkLst>
            <pc:docMk/>
            <pc:sldMk cId="851126263" sldId="342"/>
            <ac:spMk id="3" creationId="{458AA189-C5A7-5E22-53A9-01ACEA23708B}"/>
          </ac:spMkLst>
        </pc:spChg>
        <pc:spChg chg="add mod">
          <ac:chgData name="Charles Sexton" userId="87fe13fa-c52d-48ad-8bdf-b663ef2a3641" providerId="ADAL" clId="{83F8F463-647A-400F-8C6F-34D58F5972F5}" dt="2024-01-24T13:15:08.150" v="6634" actId="20577"/>
          <ac:spMkLst>
            <pc:docMk/>
            <pc:sldMk cId="851126263" sldId="342"/>
            <ac:spMk id="5" creationId="{1456FCAC-346A-50FD-C67B-8C416E44044D}"/>
          </ac:spMkLst>
        </pc:spChg>
        <pc:spChg chg="add del mod">
          <ac:chgData name="Charles Sexton" userId="87fe13fa-c52d-48ad-8bdf-b663ef2a3641" providerId="ADAL" clId="{83F8F463-647A-400F-8C6F-34D58F5972F5}" dt="2024-01-24T13:08:01.383" v="6518" actId="478"/>
          <ac:spMkLst>
            <pc:docMk/>
            <pc:sldMk cId="851126263" sldId="342"/>
            <ac:spMk id="7" creationId="{D16D008B-6E54-E016-E581-2C9E742EA13C}"/>
          </ac:spMkLst>
        </pc:spChg>
        <pc:spChg chg="add del mod">
          <ac:chgData name="Charles Sexton" userId="87fe13fa-c52d-48ad-8bdf-b663ef2a3641" providerId="ADAL" clId="{83F8F463-647A-400F-8C6F-34D58F5972F5}" dt="2024-01-24T13:08:01.383" v="6518" actId="478"/>
          <ac:spMkLst>
            <pc:docMk/>
            <pc:sldMk cId="851126263" sldId="342"/>
            <ac:spMk id="8" creationId="{F7D7158C-49B8-957B-0FCE-81E9A48D6383}"/>
          </ac:spMkLst>
        </pc:spChg>
        <pc:spChg chg="add del mod topLvl">
          <ac:chgData name="Charles Sexton" userId="87fe13fa-c52d-48ad-8bdf-b663ef2a3641" providerId="ADAL" clId="{83F8F463-647A-400F-8C6F-34D58F5972F5}" dt="2024-01-24T13:08:01.383" v="6518" actId="478"/>
          <ac:spMkLst>
            <pc:docMk/>
            <pc:sldMk cId="851126263" sldId="342"/>
            <ac:spMk id="9" creationId="{5C44CD96-5609-7161-3E63-739E11A50491}"/>
          </ac:spMkLst>
        </pc:spChg>
        <pc:spChg chg="add del mod">
          <ac:chgData name="Charles Sexton" userId="87fe13fa-c52d-48ad-8bdf-b663ef2a3641" providerId="ADAL" clId="{83F8F463-647A-400F-8C6F-34D58F5972F5}" dt="2024-01-24T13:08:01.383" v="6518" actId="478"/>
          <ac:spMkLst>
            <pc:docMk/>
            <pc:sldMk cId="851126263" sldId="342"/>
            <ac:spMk id="10" creationId="{D877E5D1-6E36-EFE3-2282-63EFE41D0984}"/>
          </ac:spMkLst>
        </pc:spChg>
        <pc:spChg chg="add del mod">
          <ac:chgData name="Charles Sexton" userId="87fe13fa-c52d-48ad-8bdf-b663ef2a3641" providerId="ADAL" clId="{83F8F463-647A-400F-8C6F-34D58F5972F5}" dt="2024-01-24T13:08:01.383" v="6518" actId="478"/>
          <ac:spMkLst>
            <pc:docMk/>
            <pc:sldMk cId="851126263" sldId="342"/>
            <ac:spMk id="11" creationId="{4973BA8D-14F4-F880-2C5C-81F227CC65E3}"/>
          </ac:spMkLst>
        </pc:spChg>
        <pc:spChg chg="add mod topLvl">
          <ac:chgData name="Charles Sexton" userId="87fe13fa-c52d-48ad-8bdf-b663ef2a3641" providerId="ADAL" clId="{83F8F463-647A-400F-8C6F-34D58F5972F5}" dt="2024-01-24T13:09:06.024" v="6568" actId="1076"/>
          <ac:spMkLst>
            <pc:docMk/>
            <pc:sldMk cId="851126263" sldId="342"/>
            <ac:spMk id="12" creationId="{F21EF7D8-76A9-7F4A-D9A7-70756CAF9AAB}"/>
          </ac:spMkLst>
        </pc:spChg>
        <pc:spChg chg="add mod">
          <ac:chgData name="Charles Sexton" userId="87fe13fa-c52d-48ad-8bdf-b663ef2a3641" providerId="ADAL" clId="{83F8F463-647A-400F-8C6F-34D58F5972F5}" dt="2024-01-24T13:09:12.142" v="6570" actId="1076"/>
          <ac:spMkLst>
            <pc:docMk/>
            <pc:sldMk cId="851126263" sldId="342"/>
            <ac:spMk id="14" creationId="{AA4CF3DE-061F-14E5-4DBB-C4387533059A}"/>
          </ac:spMkLst>
        </pc:spChg>
        <pc:spChg chg="add mod">
          <ac:chgData name="Charles Sexton" userId="87fe13fa-c52d-48ad-8bdf-b663ef2a3641" providerId="ADAL" clId="{83F8F463-647A-400F-8C6F-34D58F5972F5}" dt="2024-01-24T13:10:47.519" v="6592" actId="1076"/>
          <ac:spMkLst>
            <pc:docMk/>
            <pc:sldMk cId="851126263" sldId="342"/>
            <ac:spMk id="15" creationId="{381E27B2-BFAC-1CC9-45E8-C50C9458DFE3}"/>
          </ac:spMkLst>
        </pc:spChg>
        <pc:spChg chg="add mod">
          <ac:chgData name="Charles Sexton" userId="87fe13fa-c52d-48ad-8bdf-b663ef2a3641" providerId="ADAL" clId="{83F8F463-647A-400F-8C6F-34D58F5972F5}" dt="2024-01-24T13:11:45.780" v="6620" actId="20577"/>
          <ac:spMkLst>
            <pc:docMk/>
            <pc:sldMk cId="851126263" sldId="342"/>
            <ac:spMk id="16" creationId="{C06668C4-FC7C-118A-0836-C003D8A89AD8}"/>
          </ac:spMkLst>
        </pc:spChg>
        <pc:grpChg chg="add del mod">
          <ac:chgData name="Charles Sexton" userId="87fe13fa-c52d-48ad-8bdf-b663ef2a3641" providerId="ADAL" clId="{83F8F463-647A-400F-8C6F-34D58F5972F5}" dt="2024-01-24T13:08:01.383" v="6518" actId="478"/>
          <ac:grpSpMkLst>
            <pc:docMk/>
            <pc:sldMk cId="851126263" sldId="342"/>
            <ac:grpSpMk id="13" creationId="{563769A3-1FED-52AB-6A5A-8316959B52E0}"/>
          </ac:grpSpMkLst>
        </pc:grpChg>
        <pc:picChg chg="add mod">
          <ac:chgData name="Charles Sexton" userId="87fe13fa-c52d-48ad-8bdf-b663ef2a3641" providerId="ADAL" clId="{83F8F463-647A-400F-8C6F-34D58F5972F5}" dt="2024-01-24T13:14:25.319" v="6629" actId="208"/>
          <ac:picMkLst>
            <pc:docMk/>
            <pc:sldMk cId="851126263" sldId="342"/>
            <ac:picMk id="18" creationId="{D93514D0-B8E6-B844-BF5E-2E638F5707AB}"/>
          </ac:picMkLst>
        </pc:picChg>
        <pc:cxnChg chg="add mod">
          <ac:chgData name="Charles Sexton" userId="87fe13fa-c52d-48ad-8bdf-b663ef2a3641" providerId="ADAL" clId="{83F8F463-647A-400F-8C6F-34D58F5972F5}" dt="2024-01-24T13:04:49.866" v="6450" actId="12788"/>
          <ac:cxnSpMkLst>
            <pc:docMk/>
            <pc:sldMk cId="851126263" sldId="342"/>
            <ac:cxnSpMk id="6" creationId="{A661DFF2-043B-AA1E-663F-842C4219DDAA}"/>
          </ac:cxnSpMkLst>
        </pc:cxnChg>
      </pc:sldChg>
      <pc:sldChg chg="addSp modSp add mod modNotesTx">
        <pc:chgData name="Charles Sexton" userId="87fe13fa-c52d-48ad-8bdf-b663ef2a3641" providerId="ADAL" clId="{83F8F463-647A-400F-8C6F-34D58F5972F5}" dt="2024-01-24T13:32:05.935" v="7053" actId="20577"/>
        <pc:sldMkLst>
          <pc:docMk/>
          <pc:sldMk cId="4098356652" sldId="343"/>
        </pc:sldMkLst>
        <pc:spChg chg="add mod">
          <ac:chgData name="Charles Sexton" userId="87fe13fa-c52d-48ad-8bdf-b663ef2a3641" providerId="ADAL" clId="{83F8F463-647A-400F-8C6F-34D58F5972F5}" dt="2024-01-24T13:14:45.518" v="6632" actId="1076"/>
          <ac:spMkLst>
            <pc:docMk/>
            <pc:sldMk cId="4098356652" sldId="343"/>
            <ac:spMk id="2" creationId="{0F09A029-A8E6-DAD8-4444-08CA960706C5}"/>
          </ac:spMkLst>
        </pc:spChg>
        <pc:spChg chg="add mod">
          <ac:chgData name="Charles Sexton" userId="87fe13fa-c52d-48ad-8bdf-b663ef2a3641" providerId="ADAL" clId="{83F8F463-647A-400F-8C6F-34D58F5972F5}" dt="2024-01-24T13:14:50.243" v="6633" actId="1076"/>
          <ac:spMkLst>
            <pc:docMk/>
            <pc:sldMk cId="4098356652" sldId="343"/>
            <ac:spMk id="3" creationId="{371D74D0-3CBA-AB64-37D0-F017A9FA3C25}"/>
          </ac:spMkLst>
        </pc:spChg>
        <pc:picChg chg="add mod">
          <ac:chgData name="Charles Sexton" userId="87fe13fa-c52d-48ad-8bdf-b663ef2a3641" providerId="ADAL" clId="{83F8F463-647A-400F-8C6F-34D58F5972F5}" dt="2024-01-24T13:14:50.243" v="6633" actId="1076"/>
          <ac:picMkLst>
            <pc:docMk/>
            <pc:sldMk cId="4098356652" sldId="343"/>
            <ac:picMk id="14" creationId="{30AA9A15-B737-7454-2EEB-5D7DB5D78397}"/>
          </ac:picMkLst>
        </pc:picChg>
      </pc:sldChg>
      <pc:sldChg chg="modSp add mod modNotesTx">
        <pc:chgData name="Charles Sexton" userId="87fe13fa-c52d-48ad-8bdf-b663ef2a3641" providerId="ADAL" clId="{83F8F463-647A-400F-8C6F-34D58F5972F5}" dt="2024-01-24T13:17:11.127" v="6686" actId="20577"/>
        <pc:sldMkLst>
          <pc:docMk/>
          <pc:sldMk cId="3840249948" sldId="344"/>
        </pc:sldMkLst>
        <pc:spChg chg="mod">
          <ac:chgData name="Charles Sexton" userId="87fe13fa-c52d-48ad-8bdf-b663ef2a3641" providerId="ADAL" clId="{83F8F463-647A-400F-8C6F-34D58F5972F5}" dt="2024-01-24T13:16:09.485" v="6648" actId="20577"/>
          <ac:spMkLst>
            <pc:docMk/>
            <pc:sldMk cId="3840249948" sldId="344"/>
            <ac:spMk id="5" creationId="{1456FCAC-346A-50FD-C67B-8C416E44044D}"/>
          </ac:spMkLst>
        </pc:spChg>
        <pc:spChg chg="mod">
          <ac:chgData name="Charles Sexton" userId="87fe13fa-c52d-48ad-8bdf-b663ef2a3641" providerId="ADAL" clId="{83F8F463-647A-400F-8C6F-34D58F5972F5}" dt="2024-01-24T13:17:01.724" v="6665" actId="14100"/>
          <ac:spMkLst>
            <pc:docMk/>
            <pc:sldMk cId="3840249948" sldId="344"/>
            <ac:spMk id="12" creationId="{F21EF7D8-76A9-7F4A-D9A7-70756CAF9AAB}"/>
          </ac:spMkLst>
        </pc:spChg>
      </pc:sldChg>
      <pc:sldChg chg="addSp delSp modSp add mod modNotesTx">
        <pc:chgData name="Charles Sexton" userId="87fe13fa-c52d-48ad-8bdf-b663ef2a3641" providerId="ADAL" clId="{83F8F463-647A-400F-8C6F-34D58F5972F5}" dt="2024-01-24T13:19:02.028" v="6886" actId="20577"/>
        <pc:sldMkLst>
          <pc:docMk/>
          <pc:sldMk cId="3102597782" sldId="345"/>
        </pc:sldMkLst>
        <pc:spChg chg="add mod">
          <ac:chgData name="Charles Sexton" userId="87fe13fa-c52d-48ad-8bdf-b663ef2a3641" providerId="ADAL" clId="{83F8F463-647A-400F-8C6F-34D58F5972F5}" dt="2024-01-24T13:17:56.713" v="6701" actId="403"/>
          <ac:spMkLst>
            <pc:docMk/>
            <pc:sldMk cId="3102597782" sldId="345"/>
            <ac:spMk id="2" creationId="{7AB0FF97-1BB9-183F-3BB0-6F1351861C5E}"/>
          </ac:spMkLst>
        </pc:spChg>
        <pc:spChg chg="mod">
          <ac:chgData name="Charles Sexton" userId="87fe13fa-c52d-48ad-8bdf-b663ef2a3641" providerId="ADAL" clId="{83F8F463-647A-400F-8C6F-34D58F5972F5}" dt="2024-01-24T13:17:37.474" v="6691" actId="20577"/>
          <ac:spMkLst>
            <pc:docMk/>
            <pc:sldMk cId="3102597782" sldId="345"/>
            <ac:spMk id="5" creationId="{1456FCAC-346A-50FD-C67B-8C416E44044D}"/>
          </ac:spMkLst>
        </pc:spChg>
        <pc:spChg chg="del">
          <ac:chgData name="Charles Sexton" userId="87fe13fa-c52d-48ad-8bdf-b663ef2a3641" providerId="ADAL" clId="{83F8F463-647A-400F-8C6F-34D58F5972F5}" dt="2024-01-24T13:17:42.078" v="6692" actId="478"/>
          <ac:spMkLst>
            <pc:docMk/>
            <pc:sldMk cId="3102597782" sldId="345"/>
            <ac:spMk id="12" creationId="{F21EF7D8-76A9-7F4A-D9A7-70756CAF9AAB}"/>
          </ac:spMkLst>
        </pc:spChg>
      </pc:sldChg>
      <pc:sldChg chg="modSp add mod ord">
        <pc:chgData name="Charles Sexton" userId="87fe13fa-c52d-48ad-8bdf-b663ef2a3641" providerId="ADAL" clId="{83F8F463-647A-400F-8C6F-34D58F5972F5}" dt="2024-01-24T13:20:32.221" v="6925" actId="3064"/>
        <pc:sldMkLst>
          <pc:docMk/>
          <pc:sldMk cId="3862953107" sldId="346"/>
        </pc:sldMkLst>
        <pc:spChg chg="mod">
          <ac:chgData name="Charles Sexton" userId="87fe13fa-c52d-48ad-8bdf-b663ef2a3641" providerId="ADAL" clId="{83F8F463-647A-400F-8C6F-34D58F5972F5}" dt="2024-01-24T13:19:57.114" v="6905" actId="20577"/>
          <ac:spMkLst>
            <pc:docMk/>
            <pc:sldMk cId="3862953107" sldId="346"/>
            <ac:spMk id="5" creationId="{1456FCAC-346A-50FD-C67B-8C416E44044D}"/>
          </ac:spMkLst>
        </pc:spChg>
        <pc:spChg chg="mod">
          <ac:chgData name="Charles Sexton" userId="87fe13fa-c52d-48ad-8bdf-b663ef2a3641" providerId="ADAL" clId="{83F8F463-647A-400F-8C6F-34D58F5972F5}" dt="2024-01-24T13:20:32.221" v="6925" actId="3064"/>
          <ac:spMkLst>
            <pc:docMk/>
            <pc:sldMk cId="3862953107" sldId="346"/>
            <ac:spMk id="12" creationId="{F21EF7D8-76A9-7F4A-D9A7-70756CAF9AAB}"/>
          </ac:spMkLst>
        </pc:spChg>
      </pc:sldChg>
      <pc:sldChg chg="addSp delSp modSp add mod">
        <pc:chgData name="Charles Sexton" userId="87fe13fa-c52d-48ad-8bdf-b663ef2a3641" providerId="ADAL" clId="{83F8F463-647A-400F-8C6F-34D58F5972F5}" dt="2024-01-24T13:30:53.116" v="7050" actId="20577"/>
        <pc:sldMkLst>
          <pc:docMk/>
          <pc:sldMk cId="2670675408" sldId="347"/>
        </pc:sldMkLst>
        <pc:spChg chg="add mod">
          <ac:chgData name="Charles Sexton" userId="87fe13fa-c52d-48ad-8bdf-b663ef2a3641" providerId="ADAL" clId="{83F8F463-647A-400F-8C6F-34D58F5972F5}" dt="2024-01-24T13:21:46.396" v="6952" actId="1076"/>
          <ac:spMkLst>
            <pc:docMk/>
            <pc:sldMk cId="2670675408" sldId="347"/>
            <ac:spMk id="2" creationId="{3E3BCF2C-976D-F358-B752-9CDC7F14076F}"/>
          </ac:spMkLst>
        </pc:spChg>
        <pc:spChg chg="add mod">
          <ac:chgData name="Charles Sexton" userId="87fe13fa-c52d-48ad-8bdf-b663ef2a3641" providerId="ADAL" clId="{83F8F463-647A-400F-8C6F-34D58F5972F5}" dt="2024-01-24T13:30:28.364" v="7041" actId="1076"/>
          <ac:spMkLst>
            <pc:docMk/>
            <pc:sldMk cId="2670675408" sldId="347"/>
            <ac:spMk id="3" creationId="{DE881858-90B3-F498-62D4-68147F8FB56C}"/>
          </ac:spMkLst>
        </pc:spChg>
        <pc:spChg chg="mod">
          <ac:chgData name="Charles Sexton" userId="87fe13fa-c52d-48ad-8bdf-b663ef2a3641" providerId="ADAL" clId="{83F8F463-647A-400F-8C6F-34D58F5972F5}" dt="2024-01-24T13:22:10.374" v="6983" actId="20577"/>
          <ac:spMkLst>
            <pc:docMk/>
            <pc:sldMk cId="2670675408" sldId="347"/>
            <ac:spMk id="5" creationId="{1456FCAC-346A-50FD-C67B-8C416E44044D}"/>
          </ac:spMkLst>
        </pc:spChg>
        <pc:spChg chg="add del mod">
          <ac:chgData name="Charles Sexton" userId="87fe13fa-c52d-48ad-8bdf-b663ef2a3641" providerId="ADAL" clId="{83F8F463-647A-400F-8C6F-34D58F5972F5}" dt="2024-01-24T13:30:40.726" v="7044" actId="478"/>
          <ac:spMkLst>
            <pc:docMk/>
            <pc:sldMk cId="2670675408" sldId="347"/>
            <ac:spMk id="7" creationId="{C96A2E86-9EB4-AF1A-DB87-F3FBDBE68118}"/>
          </ac:spMkLst>
        </pc:spChg>
        <pc:spChg chg="add mod">
          <ac:chgData name="Charles Sexton" userId="87fe13fa-c52d-48ad-8bdf-b663ef2a3641" providerId="ADAL" clId="{83F8F463-647A-400F-8C6F-34D58F5972F5}" dt="2024-01-24T13:30:53.116" v="7050" actId="20577"/>
          <ac:spMkLst>
            <pc:docMk/>
            <pc:sldMk cId="2670675408" sldId="347"/>
            <ac:spMk id="8" creationId="{E617380D-EF62-6AAF-01E5-DEBFD3EDE72F}"/>
          </ac:spMkLst>
        </pc:spChg>
        <pc:spChg chg="del">
          <ac:chgData name="Charles Sexton" userId="87fe13fa-c52d-48ad-8bdf-b663ef2a3641" providerId="ADAL" clId="{83F8F463-647A-400F-8C6F-34D58F5972F5}" dt="2024-01-24T13:21:20.908" v="6947" actId="478"/>
          <ac:spMkLst>
            <pc:docMk/>
            <pc:sldMk cId="2670675408" sldId="347"/>
            <ac:spMk id="12" creationId="{F21EF7D8-76A9-7F4A-D9A7-70756CAF9AAB}"/>
          </ac:spMkLst>
        </pc:spChg>
        <pc:spChg chg="mod">
          <ac:chgData name="Charles Sexton" userId="87fe13fa-c52d-48ad-8bdf-b663ef2a3641" providerId="ADAL" clId="{83F8F463-647A-400F-8C6F-34D58F5972F5}" dt="2024-01-24T13:30:21.542" v="7040" actId="1076"/>
          <ac:spMkLst>
            <pc:docMk/>
            <pc:sldMk cId="2670675408" sldId="347"/>
            <ac:spMk id="14" creationId="{AA4CF3DE-061F-14E5-4DBB-C4387533059A}"/>
          </ac:spMkLst>
        </pc:spChg>
        <pc:spChg chg="mod">
          <ac:chgData name="Charles Sexton" userId="87fe13fa-c52d-48ad-8bdf-b663ef2a3641" providerId="ADAL" clId="{83F8F463-647A-400F-8C6F-34D58F5972F5}" dt="2024-01-24T13:30:33.726" v="7042" actId="1076"/>
          <ac:spMkLst>
            <pc:docMk/>
            <pc:sldMk cId="2670675408" sldId="347"/>
            <ac:spMk id="15" creationId="{381E27B2-BFAC-1CC9-45E8-C50C9458DFE3}"/>
          </ac:spMkLst>
        </pc:spChg>
        <pc:spChg chg="mod">
          <ac:chgData name="Charles Sexton" userId="87fe13fa-c52d-48ad-8bdf-b663ef2a3641" providerId="ADAL" clId="{83F8F463-647A-400F-8C6F-34D58F5972F5}" dt="2024-01-24T13:30:37.874" v="7043" actId="1076"/>
          <ac:spMkLst>
            <pc:docMk/>
            <pc:sldMk cId="2670675408" sldId="347"/>
            <ac:spMk id="16" creationId="{C06668C4-FC7C-118A-0836-C003D8A89AD8}"/>
          </ac:spMkLst>
        </pc:spChg>
        <pc:picChg chg="mod">
          <ac:chgData name="Charles Sexton" userId="87fe13fa-c52d-48ad-8bdf-b663ef2a3641" providerId="ADAL" clId="{83F8F463-647A-400F-8C6F-34D58F5972F5}" dt="2024-01-24T13:30:37.874" v="7043" actId="1076"/>
          <ac:picMkLst>
            <pc:docMk/>
            <pc:sldMk cId="2670675408" sldId="347"/>
            <ac:picMk id="18" creationId="{D93514D0-B8E6-B844-BF5E-2E638F5707AB}"/>
          </ac:picMkLst>
        </pc:picChg>
      </pc:sldChg>
      <pc:sldChg chg="delSp modSp add mod">
        <pc:chgData name="Charles Sexton" userId="87fe13fa-c52d-48ad-8bdf-b663ef2a3641" providerId="ADAL" clId="{83F8F463-647A-400F-8C6F-34D58F5972F5}" dt="2024-01-24T14:57:40.540" v="7318" actId="20577"/>
        <pc:sldMkLst>
          <pc:docMk/>
          <pc:sldMk cId="2403234664" sldId="348"/>
        </pc:sldMkLst>
        <pc:spChg chg="mod">
          <ac:chgData name="Charles Sexton" userId="87fe13fa-c52d-48ad-8bdf-b663ef2a3641" providerId="ADAL" clId="{83F8F463-647A-400F-8C6F-34D58F5972F5}" dt="2024-01-24T14:57:40.540" v="7318" actId="20577"/>
          <ac:spMkLst>
            <pc:docMk/>
            <pc:sldMk cId="2403234664" sldId="348"/>
            <ac:spMk id="3" creationId="{07E6785D-B529-FCE7-FA9A-ABA791E6E83E}"/>
          </ac:spMkLst>
        </pc:spChg>
        <pc:spChg chg="del">
          <ac:chgData name="Charles Sexton" userId="87fe13fa-c52d-48ad-8bdf-b663ef2a3641" providerId="ADAL" clId="{83F8F463-647A-400F-8C6F-34D58F5972F5}" dt="2024-01-24T14:54:29.439" v="7271" actId="478"/>
          <ac:spMkLst>
            <pc:docMk/>
            <pc:sldMk cId="2403234664" sldId="348"/>
            <ac:spMk id="8" creationId="{BE226BD1-D8CD-10B2-536A-C23886B4098E}"/>
          </ac:spMkLst>
        </pc:spChg>
        <pc:picChg chg="del">
          <ac:chgData name="Charles Sexton" userId="87fe13fa-c52d-48ad-8bdf-b663ef2a3641" providerId="ADAL" clId="{83F8F463-647A-400F-8C6F-34D58F5972F5}" dt="2024-01-24T14:54:36.925" v="7284" actId="478"/>
          <ac:picMkLst>
            <pc:docMk/>
            <pc:sldMk cId="2403234664" sldId="348"/>
            <ac:picMk id="6" creationId="{D207820A-7F97-A02A-C930-CCAA16B461BA}"/>
          </ac:picMkLst>
        </pc:picChg>
        <pc:picChg chg="mod ord">
          <ac:chgData name="Charles Sexton" userId="87fe13fa-c52d-48ad-8bdf-b663ef2a3641" providerId="ADAL" clId="{83F8F463-647A-400F-8C6F-34D58F5972F5}" dt="2024-01-24T14:56:51.473" v="7301" actId="14861"/>
          <ac:picMkLst>
            <pc:docMk/>
            <pc:sldMk cId="2403234664" sldId="348"/>
            <ac:picMk id="7" creationId="{D438FC0B-F64F-DDB2-948E-B86F736BFBF7}"/>
          </ac:picMkLst>
        </pc:picChg>
      </pc:sldChg>
      <pc:sldMasterChg chg="addSldLayout modSldLayout">
        <pc:chgData name="Charles Sexton" userId="87fe13fa-c52d-48ad-8bdf-b663ef2a3641" providerId="ADAL" clId="{83F8F463-647A-400F-8C6F-34D58F5972F5}" dt="2024-01-23T21:44:26.435" v="5318" actId="171"/>
        <pc:sldMasterMkLst>
          <pc:docMk/>
          <pc:sldMasterMk cId="2234013639" sldId="2147483648"/>
        </pc:sldMasterMkLst>
        <pc:sldLayoutChg chg="addSp delSp modSp mod modAnim">
          <pc:chgData name="Charles Sexton" userId="87fe13fa-c52d-48ad-8bdf-b663ef2a3641" providerId="ADAL" clId="{83F8F463-647A-400F-8C6F-34D58F5972F5}" dt="2024-01-23T21:44:26.435" v="5318" actId="171"/>
          <pc:sldLayoutMkLst>
            <pc:docMk/>
            <pc:sldMasterMk cId="2234013639" sldId="2147483648"/>
            <pc:sldLayoutMk cId="2719579312" sldId="2147483661"/>
          </pc:sldLayoutMkLst>
          <pc:spChg chg="add del mod ord">
            <ac:chgData name="Charles Sexton" userId="87fe13fa-c52d-48ad-8bdf-b663ef2a3641" providerId="ADAL" clId="{83F8F463-647A-400F-8C6F-34D58F5972F5}" dt="2024-01-23T21:43:58.201" v="5315" actId="171"/>
            <ac:spMkLst>
              <pc:docMk/>
              <pc:sldMasterMk cId="2234013639" sldId="2147483648"/>
              <pc:sldLayoutMk cId="2719579312" sldId="2147483661"/>
              <ac:spMk id="10" creationId="{00000000-0000-0000-0000-000000000000}"/>
            </ac:spMkLst>
          </pc:spChg>
          <pc:picChg chg="add mod ord">
            <ac:chgData name="Charles Sexton" userId="87fe13fa-c52d-48ad-8bdf-b663ef2a3641" providerId="ADAL" clId="{83F8F463-647A-400F-8C6F-34D58F5972F5}" dt="2024-01-23T21:44:26.435" v="5318" actId="171"/>
            <ac:picMkLst>
              <pc:docMk/>
              <pc:sldMasterMk cId="2234013639" sldId="2147483648"/>
              <pc:sldLayoutMk cId="2719579312" sldId="2147483661"/>
              <ac:picMk id="2" creationId="{8A409D25-A087-E78D-8E98-9DDEFE533AB6}"/>
            </ac:picMkLst>
          </pc:picChg>
          <pc:picChg chg="del">
            <ac:chgData name="Charles Sexton" userId="87fe13fa-c52d-48ad-8bdf-b663ef2a3641" providerId="ADAL" clId="{83F8F463-647A-400F-8C6F-34D58F5972F5}" dt="2024-01-23T21:43:43.391" v="5313" actId="478"/>
            <ac:picMkLst>
              <pc:docMk/>
              <pc:sldMasterMk cId="2234013639" sldId="2147483648"/>
              <pc:sldLayoutMk cId="2719579312" sldId="2147483661"/>
              <ac:picMk id="7" creationId="{00000000-0000-0000-0000-000000000000}"/>
            </ac:picMkLst>
          </pc:picChg>
        </pc:sldLayoutChg>
        <pc:sldLayoutChg chg="delSp modSp add mod modTransition">
          <pc:chgData name="Charles Sexton" userId="87fe13fa-c52d-48ad-8bdf-b663ef2a3641" providerId="ADAL" clId="{83F8F463-647A-400F-8C6F-34D58F5972F5}" dt="2024-01-17T10:03:10.251" v="2193" actId="14861"/>
          <pc:sldLayoutMkLst>
            <pc:docMk/>
            <pc:sldMasterMk cId="2234013639" sldId="2147483648"/>
            <pc:sldLayoutMk cId="3059731078" sldId="2147483670"/>
          </pc:sldLayoutMkLst>
          <pc:spChg chg="mod">
            <ac:chgData name="Charles Sexton" userId="87fe13fa-c52d-48ad-8bdf-b663ef2a3641" providerId="ADAL" clId="{83F8F463-647A-400F-8C6F-34D58F5972F5}" dt="2024-01-17T09:55:22.650" v="1762" actId="14100"/>
            <ac:spMkLst>
              <pc:docMk/>
              <pc:sldMasterMk cId="2234013639" sldId="2147483648"/>
              <pc:sldLayoutMk cId="3059731078" sldId="2147483670"/>
              <ac:spMk id="7" creationId="{00000000-0000-0000-0000-000000000000}"/>
            </ac:spMkLst>
          </pc:spChg>
          <pc:spChg chg="del">
            <ac:chgData name="Charles Sexton" userId="87fe13fa-c52d-48ad-8bdf-b663ef2a3641" providerId="ADAL" clId="{83F8F463-647A-400F-8C6F-34D58F5972F5}" dt="2024-01-17T09:55:17.604" v="1761" actId="478"/>
            <ac:spMkLst>
              <pc:docMk/>
              <pc:sldMasterMk cId="2234013639" sldId="2147483648"/>
              <pc:sldLayoutMk cId="3059731078" sldId="2147483670"/>
              <ac:spMk id="11" creationId="{00000000-0000-0000-0000-000000000000}"/>
            </ac:spMkLst>
          </pc:spChg>
          <pc:spChg chg="del">
            <ac:chgData name="Charles Sexton" userId="87fe13fa-c52d-48ad-8bdf-b663ef2a3641" providerId="ADAL" clId="{83F8F463-647A-400F-8C6F-34D58F5972F5}" dt="2024-01-17T09:55:11.367" v="1758" actId="478"/>
            <ac:spMkLst>
              <pc:docMk/>
              <pc:sldMasterMk cId="2234013639" sldId="2147483648"/>
              <pc:sldLayoutMk cId="3059731078" sldId="2147483670"/>
              <ac:spMk id="12" creationId="{00000000-0000-0000-0000-000000000000}"/>
            </ac:spMkLst>
          </pc:spChg>
          <pc:spChg chg="del">
            <ac:chgData name="Charles Sexton" userId="87fe13fa-c52d-48ad-8bdf-b663ef2a3641" providerId="ADAL" clId="{83F8F463-647A-400F-8C6F-34D58F5972F5}" dt="2024-01-17T09:55:15.693" v="1760" actId="478"/>
            <ac:spMkLst>
              <pc:docMk/>
              <pc:sldMasterMk cId="2234013639" sldId="2147483648"/>
              <pc:sldLayoutMk cId="3059731078" sldId="2147483670"/>
              <ac:spMk id="13" creationId="{00000000-0000-0000-0000-000000000000}"/>
            </ac:spMkLst>
          </pc:spChg>
          <pc:spChg chg="del">
            <ac:chgData name="Charles Sexton" userId="87fe13fa-c52d-48ad-8bdf-b663ef2a3641" providerId="ADAL" clId="{83F8F463-647A-400F-8C6F-34D58F5972F5}" dt="2024-01-17T09:55:13.363" v="1759" actId="478"/>
            <ac:spMkLst>
              <pc:docMk/>
              <pc:sldMasterMk cId="2234013639" sldId="2147483648"/>
              <pc:sldLayoutMk cId="3059731078" sldId="2147483670"/>
              <ac:spMk id="14" creationId="{00000000-0000-0000-0000-000000000000}"/>
            </ac:spMkLst>
          </pc:spChg>
          <pc:picChg chg="mod">
            <ac:chgData name="Charles Sexton" userId="87fe13fa-c52d-48ad-8bdf-b663ef2a3641" providerId="ADAL" clId="{83F8F463-647A-400F-8C6F-34D58F5972F5}" dt="2024-01-17T10:03:10.251" v="2193" actId="14861"/>
            <ac:picMkLst>
              <pc:docMk/>
              <pc:sldMasterMk cId="2234013639" sldId="2147483648"/>
              <pc:sldLayoutMk cId="3059731078" sldId="2147483670"/>
              <ac:picMk id="10" creationId="{8E15BA29-3667-7645-9DB1-CF5657947ED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4F1C8-6F95-42EB-86D9-C3493EFC5E3A}" type="datetimeFigureOut">
              <a:rPr lang="en-US" smtClean="0">
                <a:latin typeface="Segoe UI" panose="020B0502040204020203" pitchFamily="34" charset="0"/>
              </a:rPr>
              <a:t>2/28/2024</a:t>
            </a:fld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6DB2C-4AF6-44B1-9E55-3B2DBACB1188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57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FF91F665-8608-4580-BE8D-2DEA88447B30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62E079FA-01B9-473D-9310-32B74D3A39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5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Started learning web design over 20 years ago</a:t>
            </a:r>
          </a:p>
          <a:p>
            <a:r>
              <a:rPr lang="en-GB" dirty="0"/>
              <a:t>Interested in design and making things easy to use</a:t>
            </a:r>
          </a:p>
          <a:p>
            <a:r>
              <a:rPr lang="en-GB" dirty="0"/>
              <a:t>Enjoy problem solving and creating things</a:t>
            </a:r>
          </a:p>
          <a:p>
            <a:r>
              <a:rPr lang="en-GB" dirty="0"/>
              <a:t>Work for Microsoft partner</a:t>
            </a:r>
          </a:p>
          <a:p>
            <a:r>
              <a:rPr lang="en-GB" dirty="0"/>
              <a:t>Main focus last year was creating canvas apps</a:t>
            </a:r>
          </a:p>
          <a:p>
            <a:r>
              <a:rPr lang="en-GB" dirty="0"/>
              <a:t>Lots of learning material, very few people talking about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44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– No wider than 600px – ideal words per line is around 9 - 12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Fonts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Stick to 1 or 2 fonts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Stick to 3 or 4 sizes / 1 or 2 styles per size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12pt / 16px / 1rem or higher for your main body size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33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Lato</a:t>
            </a:r>
            <a:r>
              <a:rPr lang="en-GB" dirty="0"/>
              <a:t> for all</a:t>
            </a:r>
          </a:p>
          <a:p>
            <a:r>
              <a:rPr lang="en-GB" dirty="0"/>
              <a:t>2 sizes</a:t>
            </a:r>
          </a:p>
          <a:p>
            <a:r>
              <a:rPr lang="en-GB" dirty="0"/>
              <a:t>3 styles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9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12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Inherited colours from the logo</a:t>
            </a:r>
          </a:p>
          <a:p>
            <a:r>
              <a:rPr lang="en-GB" dirty="0"/>
              <a:t>Correct sense of depth, from dark in the background to light in the foreground</a:t>
            </a:r>
          </a:p>
          <a:p>
            <a:r>
              <a:rPr lang="en-GB" dirty="0"/>
              <a:t>Accessible colour contrast</a:t>
            </a:r>
          </a:p>
          <a:p>
            <a:r>
              <a:rPr lang="en-GB" dirty="0"/>
              <a:t>Introduced icons into the menu to help distinguish between the options</a:t>
            </a:r>
          </a:p>
          <a:p>
            <a:r>
              <a:rPr lang="en-GB" dirty="0"/>
              <a:t>Colour palette for consistency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80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D1D1D"/>
                </a:solidFill>
                <a:effectLst/>
                <a:latin typeface="Noto Sans" panose="020B0502040504020204" pitchFamily="34" charset="0"/>
              </a:rPr>
              <a:t>Web Content Accessibility Guidelines (WCAG) international standard</a:t>
            </a:r>
          </a:p>
          <a:p>
            <a:endParaRPr lang="en-GB" b="0" i="0" dirty="0">
              <a:solidFill>
                <a:srgbClr val="1D1D1D"/>
              </a:solidFill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D1D1D"/>
                </a:solidFill>
                <a:effectLst/>
                <a:latin typeface="Noto Sans" panose="020B0502040504020204" pitchFamily="34" charset="0"/>
              </a:rPr>
              <a:t>Level A is the minimum level.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D1D1D"/>
                </a:solidFill>
                <a:effectLst/>
                <a:latin typeface="Noto Sans" panose="020B0502040504020204" pitchFamily="34" charset="0"/>
              </a:rPr>
              <a:t>Level AA includes all Level A and AA requirements. Many organizations strive to meet Level AA.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D1D1D"/>
                </a:solidFill>
                <a:effectLst/>
                <a:latin typeface="Noto Sans" panose="020B0502040504020204" pitchFamily="34" charset="0"/>
              </a:rPr>
              <a:t>Level AAA includes all Level A, AA, and AAA requirements.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8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Symmetry</a:t>
            </a:r>
          </a:p>
          <a:p>
            <a:r>
              <a:rPr lang="en-GB" dirty="0"/>
              <a:t>Spacing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93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Padding and spacing using multiples of 8 pixels</a:t>
            </a:r>
          </a:p>
          <a:p>
            <a:r>
              <a:rPr lang="en-GB" dirty="0"/>
              <a:t>Aligned elements with each other, creating symmetry</a:t>
            </a:r>
          </a:p>
          <a:p>
            <a:r>
              <a:rPr lang="en-GB" dirty="0"/>
              <a:t>Gave the menu more room to breathe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92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Symmetry is pleasing to the human eye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56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of the break points are divisible by 8</a:t>
            </a:r>
          </a:p>
          <a:p>
            <a:r>
              <a:rPr lang="en-GB" dirty="0"/>
              <a:t>You can set up your own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85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5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make design decisions easier and less stressful</a:t>
            </a:r>
          </a:p>
          <a:p>
            <a:r>
              <a:rPr lang="en-GB" dirty="0"/>
              <a:t>Break down design into logical decisions</a:t>
            </a:r>
          </a:p>
          <a:p>
            <a:r>
              <a:rPr lang="en-GB" dirty="0"/>
              <a:t>Anyone can create a professional-looking design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47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15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5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19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81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Rectangles or circles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69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Huge buttons can look like banner adverts</a:t>
            </a:r>
          </a:p>
          <a:p>
            <a:r>
              <a:rPr lang="en-GB" dirty="0"/>
              <a:t>Too small and the user might struggle to click or tap on it</a:t>
            </a:r>
          </a:p>
          <a:p>
            <a:endParaRPr lang="en-GB" dirty="0"/>
          </a:p>
          <a:p>
            <a:r>
              <a:rPr lang="en-GB" dirty="0"/>
              <a:t>Mobile – no smaller than 40px</a:t>
            </a:r>
          </a:p>
          <a:p>
            <a:r>
              <a:rPr lang="en-GB" dirty="0"/>
              <a:t>Desktop – no smaller than 32px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10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2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05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7E9EA"/>
                </a:solidFill>
                <a:effectLst/>
                <a:latin typeface="-apple-system"/>
              </a:rPr>
              <a:t>It's all about creating hierarchy.</a:t>
            </a:r>
          </a:p>
          <a:p>
            <a:r>
              <a:rPr lang="en-GB" b="0" i="0" dirty="0">
                <a:solidFill>
                  <a:srgbClr val="E7E9EA"/>
                </a:solidFill>
                <a:effectLst/>
                <a:latin typeface="-apple-system"/>
              </a:rPr>
              <a:t>You want your primary button to stand out much more than your secondary/danger actions.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40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might not be a professional designer</a:t>
            </a:r>
          </a:p>
          <a:p>
            <a:r>
              <a:rPr lang="en-GB" dirty="0"/>
              <a:t>I’m not a professional designer</a:t>
            </a:r>
          </a:p>
          <a:p>
            <a:r>
              <a:rPr lang="en-GB" dirty="0"/>
              <a:t>It’s not about what you can’t do, it’s about what you can do</a:t>
            </a:r>
          </a:p>
          <a:p>
            <a:r>
              <a:rPr lang="en-GB" dirty="0"/>
              <a:t>You are capable of creating professional, nice-looking, user-friendly apps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05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BDCBFF"/>
                </a:solidFill>
                <a:effectLst/>
              </a:rPr>
              <a:t>Research has shown that single column forms are quicker and easier to fill in than multi-column layout forms.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9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Long forms can be overwhelming. Splitting them into multiple steps, with progress indicators, helps to ease that burden.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58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If you still have a lot of fields to display, see if you can group them into categories.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1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Left-aligned labels are recommended for longer forms because they force more care. The eye has to track left to right.</a:t>
            </a:r>
          </a:p>
          <a:p>
            <a:endParaRPr lang="en-GB" b="0" i="0" dirty="0">
              <a:solidFill>
                <a:srgbClr val="BDCBFF"/>
              </a:solidFill>
              <a:effectLst/>
            </a:endParaRPr>
          </a:p>
          <a:p>
            <a:r>
              <a:rPr lang="en-GB" b="0" i="0" dirty="0">
                <a:solidFill>
                  <a:srgbClr val="BDCBFF"/>
                </a:solidFill>
                <a:effectLst/>
              </a:rPr>
              <a:t>Top-aligned labels are recommended for shorter forms because it's easier to track down in a straight line.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33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Show which fields are required, or which fields are optional, whichever is fewer.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40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This lets the user know what format they're expected to enter, but it should never replace the label.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302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This lets the user know what format they're expected to enter, but it should never replace the label.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61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It's important the user can easily see which field they are entering, and some people who use assistive technology need it to navigate.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89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When tabbing through your form, make sure it works as expected. Keyboard accessibility is one of the most important aspects of web accessibility.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497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Listing out the errors in one go increases the cognitive load, so it's recommended to display the error message before the user moves on to the next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Consider time spent versus budget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39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It's frustrating to be told there was a problem, but not to be told what it was or how to resolve it. Give your users clear error messages.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08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BDCBFF"/>
                </a:solidFill>
                <a:effectLst/>
              </a:rPr>
              <a:t>Red-green colour blindness (deuteranopia) is the most common type of colour deficiency. We should use colour to complement what is already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66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Planning - Test ideas as quickly as possible to see what 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Make something that’s easy to change, and only build it once it’s ready to be built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Tools – Increase the speed of design, not rebuild the wheel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95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source-serif-pro"/>
              </a:rPr>
              <a:t>the spacing of elements on the page</a:t>
            </a:r>
          </a:p>
          <a:p>
            <a:r>
              <a:rPr lang="en-GB" b="0" i="0" dirty="0">
                <a:solidFill>
                  <a:srgbClr val="242424"/>
                </a:solidFill>
                <a:effectLst/>
                <a:latin typeface="source-serif-pro"/>
              </a:rPr>
              <a:t>how content is prioritised</a:t>
            </a:r>
          </a:p>
          <a:p>
            <a:r>
              <a:rPr lang="en-GB" b="0" i="0" dirty="0">
                <a:solidFill>
                  <a:srgbClr val="242424"/>
                </a:solidFill>
                <a:effectLst/>
                <a:latin typeface="source-serif-pro"/>
              </a:rPr>
              <a:t>what functionalities are available</a:t>
            </a:r>
          </a:p>
          <a:p>
            <a:r>
              <a:rPr lang="en-GB" b="0" i="0" dirty="0">
                <a:solidFill>
                  <a:srgbClr val="242424"/>
                </a:solidFill>
                <a:effectLst/>
                <a:latin typeface="source-serif-pro"/>
              </a:rPr>
              <a:t>how users will interact with the app</a:t>
            </a:r>
          </a:p>
          <a:p>
            <a:endParaRPr lang="en-GB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GB" b="0" i="0" dirty="0">
                <a:solidFill>
                  <a:srgbClr val="242424"/>
                </a:solidFill>
                <a:effectLst/>
                <a:latin typeface="source-serif-pro"/>
              </a:rPr>
              <a:t>Without worrying about colours or styling. It’s more about collaboration and speed.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77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and easy to use</a:t>
            </a:r>
          </a:p>
          <a:p>
            <a:r>
              <a:rPr lang="en-GB" dirty="0"/>
              <a:t>Pixels</a:t>
            </a:r>
          </a:p>
          <a:p>
            <a:r>
              <a:rPr lang="en-GB" dirty="0"/>
              <a:t>Colours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27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173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Demo functionality to the client or shareholders quickly to get early feedback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343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Using an icon set ensures consistency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65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coolors.co</a:t>
            </a:r>
          </a:p>
          <a:p>
            <a:r>
              <a:rPr lang="en-GB" dirty="0"/>
              <a:t>uigradients.com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42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pixabay.com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98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will design many things throughout your career</a:t>
            </a:r>
          </a:p>
          <a:p>
            <a:r>
              <a:rPr lang="en-GB" dirty="0"/>
              <a:t>Presentation, CV, report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730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Helping us manage the lifecycle of the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504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Consistency</a:t>
            </a:r>
          </a:p>
          <a:p>
            <a:r>
              <a:rPr lang="en-GB" dirty="0"/>
              <a:t>Changes flow through everything</a:t>
            </a:r>
          </a:p>
          <a:p>
            <a:r>
              <a:rPr lang="en-GB" dirty="0"/>
              <a:t>A design system that can be used universally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8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77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61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more about logic than creativity</a:t>
            </a:r>
          </a:p>
          <a:p>
            <a:r>
              <a:rPr lang="en-GB" dirty="0"/>
              <a:t>What we create needs to function well</a:t>
            </a:r>
          </a:p>
          <a:p>
            <a:r>
              <a:rPr lang="en-GB" dirty="0"/>
              <a:t>A bland app that is simple to use will be used more than a beautiful app that is complicated to use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25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do you want your users to look first?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85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Moved new request</a:t>
            </a:r>
          </a:p>
          <a:p>
            <a:r>
              <a:rPr lang="en-GB" dirty="0"/>
              <a:t>Made it obvious which year this is for</a:t>
            </a:r>
          </a:p>
          <a:p>
            <a:r>
              <a:rPr lang="en-GB" dirty="0"/>
              <a:t>Made the dates more readable</a:t>
            </a:r>
          </a:p>
          <a:p>
            <a:r>
              <a:rPr lang="en-GB" dirty="0"/>
              <a:t>Added column headers to the table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079FA-01B9-473D-9310-32B74D3A398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3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0E1836C-31D9-4885-8AC5-ABFC564FE4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91514" y="2"/>
            <a:ext cx="6300484" cy="5413385"/>
          </a:xfrm>
          <a:custGeom>
            <a:avLst/>
            <a:gdLst>
              <a:gd name="connsiteX0" fmla="*/ 1031106 w 7021572"/>
              <a:gd name="connsiteY0" fmla="*/ 0 h 6032945"/>
              <a:gd name="connsiteX1" fmla="*/ 7021572 w 7021572"/>
              <a:gd name="connsiteY1" fmla="*/ 0 h 6032945"/>
              <a:gd name="connsiteX2" fmla="*/ 7021572 w 7021572"/>
              <a:gd name="connsiteY2" fmla="*/ 5484686 h 6032945"/>
              <a:gd name="connsiteX3" fmla="*/ 1424105 w 7021572"/>
              <a:gd name="connsiteY3" fmla="*/ 5408650 h 6032945"/>
              <a:gd name="connsiteX4" fmla="*/ 1031106 w 7021572"/>
              <a:gd name="connsiteY4" fmla="*/ 0 h 603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1572" h="6032945">
                <a:moveTo>
                  <a:pt x="1031106" y="0"/>
                </a:moveTo>
                <a:lnTo>
                  <a:pt x="7021572" y="0"/>
                </a:lnTo>
                <a:lnTo>
                  <a:pt x="7021572" y="5484686"/>
                </a:lnTo>
                <a:cubicBezTo>
                  <a:pt x="5289184" y="3670410"/>
                  <a:pt x="3608694" y="7451030"/>
                  <a:pt x="1424105" y="5408650"/>
                </a:cubicBezTo>
                <a:cubicBezTo>
                  <a:pt x="-1042032" y="3103050"/>
                  <a:pt x="288061" y="1349236"/>
                  <a:pt x="10311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915EC2ED-9886-40AB-B783-2BB65FF55236}"/>
              </a:ext>
            </a:extLst>
          </p:cNvPr>
          <p:cNvSpPr>
            <a:spLocks/>
          </p:cNvSpPr>
          <p:nvPr userDrawn="1"/>
        </p:nvSpPr>
        <p:spPr bwMode="auto">
          <a:xfrm>
            <a:off x="11675364" y="6493069"/>
            <a:ext cx="394716" cy="249292"/>
          </a:xfrm>
          <a:custGeom>
            <a:avLst/>
            <a:gdLst>
              <a:gd name="T0" fmla="*/ 81 w 156"/>
              <a:gd name="T1" fmla="*/ 0 h 98"/>
              <a:gd name="T2" fmla="*/ 79 w 156"/>
              <a:gd name="T3" fmla="*/ 0 h 98"/>
              <a:gd name="T4" fmla="*/ 34 w 156"/>
              <a:gd name="T5" fmla="*/ 28 h 98"/>
              <a:gd name="T6" fmla="*/ 13 w 156"/>
              <a:gd name="T7" fmla="*/ 71 h 98"/>
              <a:gd name="T8" fmla="*/ 0 w 156"/>
              <a:gd name="T9" fmla="*/ 98 h 98"/>
              <a:gd name="T10" fmla="*/ 75 w 156"/>
              <a:gd name="T11" fmla="*/ 98 h 98"/>
              <a:gd name="T12" fmla="*/ 77 w 156"/>
              <a:gd name="T13" fmla="*/ 98 h 98"/>
              <a:gd name="T14" fmla="*/ 122 w 156"/>
              <a:gd name="T15" fmla="*/ 69 h 98"/>
              <a:gd name="T16" fmla="*/ 156 w 156"/>
              <a:gd name="T17" fmla="*/ 0 h 98"/>
              <a:gd name="T18" fmla="*/ 81 w 156"/>
              <a:gd name="T1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" h="98">
                <a:moveTo>
                  <a:pt x="81" y="0"/>
                </a:moveTo>
                <a:cubicBezTo>
                  <a:pt x="79" y="0"/>
                  <a:pt x="79" y="0"/>
                  <a:pt x="79" y="0"/>
                </a:cubicBezTo>
                <a:cubicBezTo>
                  <a:pt x="72" y="0"/>
                  <a:pt x="47" y="2"/>
                  <a:pt x="34" y="28"/>
                </a:cubicBezTo>
                <a:cubicBezTo>
                  <a:pt x="13" y="71"/>
                  <a:pt x="13" y="71"/>
                  <a:pt x="13" y="71"/>
                </a:cubicBezTo>
                <a:cubicBezTo>
                  <a:pt x="0" y="98"/>
                  <a:pt x="0" y="98"/>
                  <a:pt x="0" y="98"/>
                </a:cubicBezTo>
                <a:cubicBezTo>
                  <a:pt x="75" y="98"/>
                  <a:pt x="75" y="98"/>
                  <a:pt x="75" y="98"/>
                </a:cubicBezTo>
                <a:cubicBezTo>
                  <a:pt x="77" y="98"/>
                  <a:pt x="77" y="98"/>
                  <a:pt x="77" y="98"/>
                </a:cubicBezTo>
                <a:cubicBezTo>
                  <a:pt x="84" y="97"/>
                  <a:pt x="109" y="95"/>
                  <a:pt x="122" y="69"/>
                </a:cubicBezTo>
                <a:cubicBezTo>
                  <a:pt x="156" y="0"/>
                  <a:pt x="156" y="0"/>
                  <a:pt x="156" y="0"/>
                </a:cubicBezTo>
                <a:lnTo>
                  <a:pt x="8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+mn-l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13966" y="3432197"/>
            <a:ext cx="4532453" cy="1325563"/>
          </a:xfrm>
        </p:spPr>
        <p:txBody>
          <a:bodyPr>
            <a:normAutofit/>
          </a:bodyPr>
          <a:lstStyle>
            <a:lvl1pPr>
              <a:defRPr sz="40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13966" y="4790824"/>
            <a:ext cx="4532453" cy="73007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>
          <a:xfrm>
            <a:off x="713966" y="5900410"/>
            <a:ext cx="2743200" cy="365125"/>
          </a:xfrm>
        </p:spPr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05BFFFE7-A86C-4243-932B-E01E6EBD5DE8}" type="datetime5">
              <a:rPr lang="en-US" smtClean="0"/>
              <a:pPr/>
              <a:t>28-Feb-24</a:t>
            </a:fld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>
            <a:lvl1pPr algn="ct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fld id="{FCA239EA-F1FD-4C8D-8363-19B4042F82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73200"/>
            <a:ext cx="10515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2B61734-2BF3-48FC-A222-A72ED1937300}" type="datetime5">
              <a:rPr lang="en-US" smtClean="0"/>
              <a:pPr/>
              <a:t>28-Feb-24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CA239EA-F1FD-4C8D-8363-19B4042F82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1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3965" y="3432197"/>
            <a:ext cx="5734709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Designing Apps like a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</a:t>
            </a:fld>
            <a:endParaRPr lang="en-US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7989" y="5343314"/>
            <a:ext cx="472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Presented by | Charles Sexton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1327989" y="5604318"/>
            <a:ext cx="2743200" cy="214515"/>
          </a:xfrm>
        </p:spPr>
        <p:txBody>
          <a:bodyPr/>
          <a:lstStyle/>
          <a:p>
            <a:fld id="{9E6353D7-D64E-493A-A7B1-8D92A21B2668}" type="datetime5">
              <a:rPr lang="en-US" sz="1400" smtClean="0">
                <a:solidFill>
                  <a:schemeClr val="accent1"/>
                </a:solidFill>
              </a:rPr>
              <a:t>28-Feb-24</a:t>
            </a:fld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424331" y="5278544"/>
            <a:ext cx="195956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A5029FA-7F68-01BD-A648-A89F086BC3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3723" y="158357"/>
            <a:ext cx="1879161" cy="1877326"/>
          </a:xfrm>
          <a:prstGeom prst="rect">
            <a:avLst/>
          </a:prstGeom>
          <a:effectLst>
            <a:glow rad="63500">
              <a:schemeClr val="bg1">
                <a:alpha val="15000"/>
              </a:schemeClr>
            </a:glo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308" y="5278545"/>
            <a:ext cx="517681" cy="4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10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907F0-E9F8-32D3-24A7-91435323DDD6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OUR INITIAL APP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A03876-E4E1-FC47-A7BB-31CA6596F3C3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65665A7-A978-7FB4-203B-1D094FDE4E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9594" y="1019798"/>
            <a:ext cx="7712812" cy="5013327"/>
          </a:xfrm>
          <a:prstGeom prst="rect">
            <a:avLst/>
          </a:prstGeom>
          <a:ln w="762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504316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11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B79783-3E03-E4E4-C2F2-735BA096A9F3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CONTENT IS </a:t>
            </a:r>
            <a:r>
              <a:rPr lang="en-US" dirty="0">
                <a:solidFill>
                  <a:schemeClr val="accent3"/>
                </a:solidFill>
              </a:rPr>
              <a:t>KING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AAE8-B10C-8C02-3AAA-837D2D4A166C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EB16E80-9E04-AED4-671A-7DABE82FC1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368" y="1019798"/>
            <a:ext cx="7712812" cy="5013327"/>
          </a:xfrm>
          <a:prstGeom prst="rect">
            <a:avLst/>
          </a:prstGeom>
          <a:ln w="76200"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379BB-BE3B-F3B8-4C37-DAB8C1495B15}"/>
              </a:ext>
            </a:extLst>
          </p:cNvPr>
          <p:cNvSpPr txBox="1"/>
          <p:nvPr/>
        </p:nvSpPr>
        <p:spPr>
          <a:xfrm>
            <a:off x="373421" y="1273372"/>
            <a:ext cx="36753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Few menu items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“New Request” far away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Dates are difficult to read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Not quick to know what the data relates to in the table</a:t>
            </a:r>
          </a:p>
        </p:txBody>
      </p:sp>
    </p:spTree>
    <p:extLst>
      <p:ext uri="{BB962C8B-B14F-4D97-AF65-F5344CB8AC3E}">
        <p14:creationId xmlns:p14="http://schemas.microsoft.com/office/powerpoint/2010/main" val="11620466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12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391E2-4A16-908D-12A3-B77D64823A5B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CONTENT IS </a:t>
            </a:r>
            <a:r>
              <a:rPr lang="en-US" dirty="0">
                <a:solidFill>
                  <a:schemeClr val="accent3"/>
                </a:solidFill>
              </a:rPr>
              <a:t>KING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3F0C5B-4255-F824-845E-2247B54A97AE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451B427-5FA6-4BA2-9C3C-A4CBEB731A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99" y="1395163"/>
            <a:ext cx="5998386" cy="3898950"/>
          </a:xfrm>
          <a:prstGeom prst="rect">
            <a:avLst/>
          </a:prstGeom>
          <a:ln w="76200">
            <a:noFill/>
          </a:ln>
          <a:effectLst/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8C586B-B635-E8DA-CB9E-2C96D48AB9F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115" y="1395163"/>
            <a:ext cx="5998386" cy="3898951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22CBED8B-E4C9-D8F0-F9B7-0ABEA011D802}"/>
              </a:ext>
            </a:extLst>
          </p:cNvPr>
          <p:cNvSpPr/>
          <p:nvPr/>
        </p:nvSpPr>
        <p:spPr>
          <a:xfrm>
            <a:off x="4407031" y="5500540"/>
            <a:ext cx="2898742" cy="890833"/>
          </a:xfrm>
          <a:prstGeom prst="curvedUpArrow">
            <a:avLst/>
          </a:prstGeom>
          <a:solidFill>
            <a:srgbClr val="0D7F41">
              <a:alpha val="60000"/>
            </a:srgbClr>
          </a:solidFill>
          <a:ln>
            <a:solidFill>
              <a:srgbClr val="0D7F41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6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13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F78233-9025-F41F-A049-28C3656F5E0B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b="1" spc="600" dirty="0">
                <a:solidFill>
                  <a:schemeClr val="accent3"/>
                </a:solidFill>
                <a:latin typeface="Baskerville Old Face" panose="02020602080505020303" pitchFamily="18" charset="0"/>
              </a:rPr>
              <a:t>FONTS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203B01-FB10-92FD-F0D6-5D127B25648C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C364923-122E-FEBA-5A43-7B84203929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369" y="1019798"/>
            <a:ext cx="7712810" cy="5013327"/>
          </a:xfrm>
          <a:prstGeom prst="rect">
            <a:avLst/>
          </a:prstGeom>
          <a:ln w="76200"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C818A-2161-7895-8BCF-1503D58BEFDB}"/>
              </a:ext>
            </a:extLst>
          </p:cNvPr>
          <p:cNvSpPr txBox="1"/>
          <p:nvPr/>
        </p:nvSpPr>
        <p:spPr>
          <a:xfrm>
            <a:off x="373421" y="1273372"/>
            <a:ext cx="36753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Stick to 1 or 2 fonts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 3 or 4 sizes / styles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Create better visual hierarchy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16px / 1rem or higher for your main body size</a:t>
            </a:r>
          </a:p>
        </p:txBody>
      </p:sp>
    </p:spTree>
    <p:extLst>
      <p:ext uri="{BB962C8B-B14F-4D97-AF65-F5344CB8AC3E}">
        <p14:creationId xmlns:p14="http://schemas.microsoft.com/office/powerpoint/2010/main" val="13055804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14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9C6A7-6791-9B09-1FD8-F9C3E7F1173A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b="1" spc="600" dirty="0">
                <a:solidFill>
                  <a:schemeClr val="accent3"/>
                </a:solidFill>
                <a:latin typeface="Baskerville Old Face" panose="02020602080505020303" pitchFamily="18" charset="0"/>
              </a:rPr>
              <a:t>FONTS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49C365-78BA-79B6-551E-E31C129B5ABD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F98F89D-34B0-4CD3-B81B-97ACF6C24C5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00" y="1395163"/>
            <a:ext cx="5998384" cy="3898950"/>
          </a:xfrm>
          <a:prstGeom prst="rect">
            <a:avLst/>
          </a:prstGeom>
          <a:ln w="76200"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A4AB6-2555-B359-83F6-9080F3B51A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115" y="1395163"/>
            <a:ext cx="5998386" cy="3898950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1FD74FC9-7151-021A-5B2A-CAC69B719802}"/>
              </a:ext>
            </a:extLst>
          </p:cNvPr>
          <p:cNvSpPr/>
          <p:nvPr/>
        </p:nvSpPr>
        <p:spPr>
          <a:xfrm>
            <a:off x="4407031" y="5500540"/>
            <a:ext cx="2898742" cy="890833"/>
          </a:xfrm>
          <a:prstGeom prst="curvedUpArrow">
            <a:avLst/>
          </a:prstGeom>
          <a:solidFill>
            <a:srgbClr val="0D7F41">
              <a:alpha val="60000"/>
            </a:srgbClr>
          </a:solidFill>
          <a:ln>
            <a:solidFill>
              <a:srgbClr val="0D7F41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2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15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C78F6-7860-6E10-A696-74BAB3DDAF43}"/>
              </a:ext>
            </a:extLst>
          </p:cNvPr>
          <p:cNvSpPr txBox="1">
            <a:spLocks/>
          </p:cNvSpPr>
          <p:nvPr/>
        </p:nvSpPr>
        <p:spPr>
          <a:xfrm>
            <a:off x="256336" y="300436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dirty="0">
                <a:gradFill flip="none" rotWithShape="1">
                  <a:gsLst>
                    <a:gs pos="0">
                      <a:schemeClr val="accent3"/>
                    </a:gs>
                    <a:gs pos="50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COLOURS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64726B-2F70-AA98-1CEE-031068F95B28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AFAA7C-4F5F-799B-6694-5AFDF676617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369" y="1019798"/>
            <a:ext cx="7712810" cy="5013327"/>
          </a:xfrm>
          <a:prstGeom prst="rect">
            <a:avLst/>
          </a:prstGeom>
          <a:ln w="76200"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12C63-0E71-9201-5FD3-C8E14D75A322}"/>
              </a:ext>
            </a:extLst>
          </p:cNvPr>
          <p:cNvSpPr txBox="1"/>
          <p:nvPr/>
        </p:nvSpPr>
        <p:spPr>
          <a:xfrm>
            <a:off x="373421" y="1273372"/>
            <a:ext cx="36753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Bland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Not following branding from the logo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Poor colour contrast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Incorrect layer depth</a:t>
            </a:r>
          </a:p>
        </p:txBody>
      </p:sp>
    </p:spTree>
    <p:extLst>
      <p:ext uri="{BB962C8B-B14F-4D97-AF65-F5344CB8AC3E}">
        <p14:creationId xmlns:p14="http://schemas.microsoft.com/office/powerpoint/2010/main" val="182395296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16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2C8D4-BC07-A3DD-DA7E-B1598F061320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dirty="0">
                <a:gradFill flip="none" rotWithShape="1">
                  <a:gsLst>
                    <a:gs pos="0">
                      <a:schemeClr val="accent3"/>
                    </a:gs>
                    <a:gs pos="50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COLOURS</a:t>
            </a:r>
            <a:endParaRPr lang="en-US" b="1" spc="600" dirty="0">
              <a:solidFill>
                <a:schemeClr val="accent3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5F7C75-098D-CDAE-A457-DCC23D571CE9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DDBB7C4-FA28-8738-562B-96279A68C2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00" y="1395163"/>
            <a:ext cx="5998384" cy="3898949"/>
          </a:xfrm>
          <a:prstGeom prst="rect">
            <a:avLst/>
          </a:prstGeom>
          <a:ln w="76200"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778BF-8A44-C472-E0D6-0791B04626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116" y="1395163"/>
            <a:ext cx="5998384" cy="3898950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07A6FDC5-7155-51E0-0855-414B0476C2D7}"/>
              </a:ext>
            </a:extLst>
          </p:cNvPr>
          <p:cNvSpPr/>
          <p:nvPr/>
        </p:nvSpPr>
        <p:spPr>
          <a:xfrm>
            <a:off x="4407031" y="5500540"/>
            <a:ext cx="2898742" cy="890833"/>
          </a:xfrm>
          <a:prstGeom prst="curvedUpArrow">
            <a:avLst/>
          </a:prstGeom>
          <a:solidFill>
            <a:srgbClr val="0D7F41">
              <a:alpha val="60000"/>
            </a:srgbClr>
          </a:solidFill>
          <a:ln>
            <a:solidFill>
              <a:srgbClr val="0D7F41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17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1F5DF-9490-7413-4CD4-5BB4B7454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COLOUR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CONTRAST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24E18C-2A92-ED2B-687B-3CE08A5417F7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A25CCC-9616-3B27-55A5-A087031DDC4E}"/>
              </a:ext>
            </a:extLst>
          </p:cNvPr>
          <p:cNvSpPr txBox="1"/>
          <p:nvPr/>
        </p:nvSpPr>
        <p:spPr>
          <a:xfrm>
            <a:off x="611839" y="2692106"/>
            <a:ext cx="5484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>
                <a:solidFill>
                  <a:srgbClr val="6D6D6D"/>
                </a:solidFill>
                <a:effectLst/>
              </a:rPr>
              <a:t>It’s vital!</a:t>
            </a:r>
          </a:p>
          <a:p>
            <a:r>
              <a:rPr lang="en-GB" sz="3200" dirty="0">
                <a:solidFill>
                  <a:srgbClr val="5583F5"/>
                </a:solidFill>
              </a:rPr>
              <a:t>Don’t you think?</a:t>
            </a:r>
          </a:p>
          <a:p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8A297-3F0D-06CA-F64D-5D41BA7932D5}"/>
              </a:ext>
            </a:extLst>
          </p:cNvPr>
          <p:cNvSpPr txBox="1"/>
          <p:nvPr/>
        </p:nvSpPr>
        <p:spPr>
          <a:xfrm>
            <a:off x="7377143" y="2692105"/>
            <a:ext cx="4476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It’s vital!</a:t>
            </a:r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3200" dirty="0">
                <a:solidFill>
                  <a:srgbClr val="082A7E"/>
                </a:solidFill>
              </a:rPr>
              <a:t>Don’t you think?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DA2B3-E611-64FC-39B0-9B7730BF27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378" y="2472178"/>
            <a:ext cx="2968445" cy="16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075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18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DBDFA5-B02B-78CF-FFD2-B8182A1C0464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4. LAYOUT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DB7A90-7BF1-879D-75B9-1E78274298AE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026669C-9A74-7CF9-A1D0-04DE81CEE99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9593" y="1019798"/>
            <a:ext cx="7712812" cy="5013328"/>
          </a:xfrm>
          <a:prstGeom prst="rect">
            <a:avLst/>
          </a:prstGeom>
          <a:ln w="762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0385653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19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7AC57-6570-1040-53A2-8D2BA195873C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4. LAYOUT</a:t>
            </a:r>
            <a:endParaRPr lang="en-US" b="1" spc="600" dirty="0">
              <a:solidFill>
                <a:schemeClr val="accent3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080539-235A-5ED1-86CD-7E40657006D1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46233D-4BC1-08EC-DB24-F7DB9E6D73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00" y="1395163"/>
            <a:ext cx="5998383" cy="3898949"/>
          </a:xfrm>
          <a:prstGeom prst="rect">
            <a:avLst/>
          </a:prstGeom>
          <a:ln w="76200"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7DD68-4A55-7E28-A339-D8E8A0656FE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116" y="1395163"/>
            <a:ext cx="5998384" cy="3898949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5AB7C684-BF20-1BF6-241C-997E5D795F2D}"/>
              </a:ext>
            </a:extLst>
          </p:cNvPr>
          <p:cNvSpPr/>
          <p:nvPr/>
        </p:nvSpPr>
        <p:spPr>
          <a:xfrm>
            <a:off x="4407031" y="5500540"/>
            <a:ext cx="2898742" cy="890833"/>
          </a:xfrm>
          <a:prstGeom prst="curvedUpArrow">
            <a:avLst/>
          </a:prstGeom>
          <a:solidFill>
            <a:srgbClr val="0D7F41">
              <a:alpha val="60000"/>
            </a:srgbClr>
          </a:solidFill>
          <a:ln>
            <a:solidFill>
              <a:srgbClr val="0D7F41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3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A5029FA-7F68-01BD-A648-A89F086BC3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3723" y="158357"/>
            <a:ext cx="1879161" cy="1877326"/>
          </a:xfrm>
          <a:prstGeom prst="rect">
            <a:avLst/>
          </a:prstGeom>
          <a:effectLst>
            <a:glow rad="63500">
              <a:schemeClr val="bg1">
                <a:alpha val="15000"/>
              </a:schemeClr>
            </a:glo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76AD749D-0579-BFB1-D423-345D7666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590104"/>
            <a:ext cx="7680325" cy="8852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TODAY’S</a:t>
            </a:r>
            <a:r>
              <a:rPr lang="en-US" dirty="0">
                <a:solidFill>
                  <a:srgbClr val="005EF8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E8644-06BF-C070-3E30-7699AFBC8E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607" y="1899399"/>
            <a:ext cx="6670559" cy="3989953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ource Sans Pro" panose="020B0503030403020204" pitchFamily="34" charset="0"/>
              </a:rPr>
              <a:t>Introduction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ource Sans Pro" panose="020B0503030403020204" pitchFamily="34" charset="0"/>
              </a:rPr>
              <a:t>Mentality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ource Sans Pro" panose="020B0503030403020204" pitchFamily="34" charset="0"/>
              </a:rPr>
              <a:t>5 Steps to Pro Design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ource Sans Pro" panose="020B0503030403020204" pitchFamily="34" charset="0"/>
              </a:rPr>
              <a:t>Quick-fire Button Tips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ource Sans Pro" panose="020B0503030403020204" pitchFamily="34" charset="0"/>
              </a:rPr>
              <a:t>Form design &amp; best practices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ource Sans Pro" panose="020B0503030403020204" pitchFamily="34" charset="0"/>
              </a:rPr>
              <a:t>Planning &amp; Tools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ource Sans Pro" panose="020B0503030403020204" pitchFamily="34" charset="0"/>
              </a:rPr>
              <a:t>Design Tokens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E4DA79-BCB6-A046-0969-FBF1B8DBE88F}"/>
              </a:ext>
            </a:extLst>
          </p:cNvPr>
          <p:cNvCxnSpPr/>
          <p:nvPr/>
        </p:nvCxnSpPr>
        <p:spPr>
          <a:xfrm flipH="1">
            <a:off x="1039897" y="1580055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20438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20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5B35A-78C8-FE44-7CAE-B260E660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8 POINT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GRID SYSTEM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FCB565-82B4-AA49-7A6C-8FF06711EB30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064F581-A955-587B-0F72-AB9CF948ED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804" y="322868"/>
            <a:ext cx="5085492" cy="6212263"/>
          </a:xfrm>
          <a:prstGeom prst="rect">
            <a:avLst/>
          </a:prstGeom>
        </p:spPr>
      </p:pic>
      <p:pic>
        <p:nvPicPr>
          <p:cNvPr id="7" name="Picture 6" descr="A screenshot of a browser window&#10;&#10;Description automatically generated">
            <a:extLst>
              <a:ext uri="{FF2B5EF4-FFF2-40B4-BE49-F238E27FC236}">
                <a16:creationId xmlns:a16="http://schemas.microsoft.com/office/drawing/2014/main" id="{82551ECE-97AF-134C-DB71-815C6F774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39" y="2643897"/>
            <a:ext cx="4623853" cy="27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0661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21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9978E-CC2D-0735-07D7-9682B30C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RESPONSIVE DESIGN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BREAKPOINTS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6D8503-89EA-97F5-73A4-0B17B1D12461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8E41A8-F9DE-6926-AA28-56AD426E2A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8542" y="713361"/>
            <a:ext cx="5807248" cy="29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FB723-E2B5-862E-1302-922F83FB98C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439" y="3608897"/>
            <a:ext cx="5873351" cy="27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7995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22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A8B157-A181-91CA-458F-66784A027754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5. TOUCH-UPS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D320E8-7DD3-C6F3-68CF-2D0E022504DC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D35984-65EF-7E46-DFF4-C1773756D4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9593" y="1019798"/>
            <a:ext cx="7712812" cy="5013327"/>
          </a:xfrm>
          <a:prstGeom prst="rect">
            <a:avLst/>
          </a:prstGeom>
          <a:ln w="762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3237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23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A1E2DD-2860-3CF2-7EE7-5FD2A2AC14FC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5. TOUCH-UPS</a:t>
            </a:r>
            <a:endParaRPr lang="en-US" b="1" spc="600" dirty="0">
              <a:solidFill>
                <a:schemeClr val="accent3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B507DC-EFA9-2D14-19EB-66E64231B0B7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3C15B78-E054-D0CF-5EE1-930E0CBC31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00" y="1395163"/>
            <a:ext cx="5998383" cy="3898948"/>
          </a:xfrm>
          <a:prstGeom prst="rect">
            <a:avLst/>
          </a:prstGeom>
          <a:ln w="76200"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6B2EA-D148-F559-8CF0-053F87F817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116" y="1395163"/>
            <a:ext cx="5998383" cy="3898949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FEA86BAD-4A92-E569-746B-F332C04DE4AE}"/>
              </a:ext>
            </a:extLst>
          </p:cNvPr>
          <p:cNvSpPr/>
          <p:nvPr/>
        </p:nvSpPr>
        <p:spPr>
          <a:xfrm>
            <a:off x="4407031" y="5500540"/>
            <a:ext cx="2898742" cy="890833"/>
          </a:xfrm>
          <a:prstGeom prst="curvedUpArrow">
            <a:avLst/>
          </a:prstGeom>
          <a:solidFill>
            <a:srgbClr val="0D7F41">
              <a:alpha val="60000"/>
            </a:srgbClr>
          </a:solidFill>
          <a:ln>
            <a:solidFill>
              <a:srgbClr val="0D7F41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42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24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7ED20-EF58-91CF-EEEF-4B85BA342776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COMPARISON</a:t>
            </a:r>
            <a:endParaRPr lang="en-US" b="1" spc="600" dirty="0">
              <a:solidFill>
                <a:schemeClr val="accent3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9299FB-DC55-A7C8-A3C3-AF08CC4662D1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2B1FC0-EA57-75DA-40C6-61C9FA8BB1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01" y="1395163"/>
            <a:ext cx="5998381" cy="3898948"/>
          </a:xfrm>
          <a:prstGeom prst="rect">
            <a:avLst/>
          </a:prstGeom>
          <a:ln w="76200"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214D3-6C80-4975-0DBF-57F56C472D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116" y="1395163"/>
            <a:ext cx="5998383" cy="3898949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DF66E49A-3896-8BBA-53FE-E5EF1F26A251}"/>
              </a:ext>
            </a:extLst>
          </p:cNvPr>
          <p:cNvSpPr/>
          <p:nvPr/>
        </p:nvSpPr>
        <p:spPr>
          <a:xfrm>
            <a:off x="4407031" y="5500540"/>
            <a:ext cx="2898742" cy="890833"/>
          </a:xfrm>
          <a:prstGeom prst="curvedUpArrow">
            <a:avLst/>
          </a:prstGeom>
          <a:solidFill>
            <a:srgbClr val="0D7F41">
              <a:alpha val="60000"/>
            </a:srgbClr>
          </a:solidFill>
          <a:ln>
            <a:solidFill>
              <a:srgbClr val="0D7F41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9349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453B97-3FAE-1C83-02A4-7725E92723AE}"/>
              </a:ext>
            </a:extLst>
          </p:cNvPr>
          <p:cNvSpPr txBox="1">
            <a:spLocks/>
          </p:cNvSpPr>
          <p:nvPr/>
        </p:nvSpPr>
        <p:spPr>
          <a:xfrm>
            <a:off x="256336" y="319288"/>
            <a:ext cx="6207053" cy="4508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OUR 80% PERFECT</a:t>
            </a:r>
            <a:endParaRPr lang="en-US" b="1" spc="600" dirty="0">
              <a:solidFill>
                <a:schemeClr val="accent3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DEDF38-7B83-D4C5-6A84-A1B24ABBC37C}"/>
              </a:ext>
            </a:extLst>
          </p:cNvPr>
          <p:cNvCxnSpPr/>
          <p:nvPr/>
        </p:nvCxnSpPr>
        <p:spPr>
          <a:xfrm flipH="1">
            <a:off x="373421" y="914433"/>
            <a:ext cx="4495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A0A4ACB-AABE-3EFE-3434-84371785B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4014" y="1058125"/>
            <a:ext cx="9323971" cy="6060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21120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26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858DD-318E-ACE9-7D2D-C9C81B472BB1}"/>
              </a:ext>
            </a:extLst>
          </p:cNvPr>
          <p:cNvSpPr/>
          <p:nvPr/>
        </p:nvSpPr>
        <p:spPr>
          <a:xfrm>
            <a:off x="-430868" y="2282835"/>
            <a:ext cx="13883560" cy="1791272"/>
          </a:xfrm>
          <a:prstGeom prst="rect">
            <a:avLst/>
          </a:prstGeom>
          <a:solidFill>
            <a:srgbClr val="07163C"/>
          </a:soli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8832C-1BFA-C157-B575-2D9F5F77076B}"/>
              </a:ext>
            </a:extLst>
          </p:cNvPr>
          <p:cNvSpPr txBox="1"/>
          <p:nvPr/>
        </p:nvSpPr>
        <p:spPr>
          <a:xfrm>
            <a:off x="465610" y="2455196"/>
            <a:ext cx="4728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+mj-lt"/>
              </a:rPr>
              <a:t>QUICK-FIRE 🔥</a:t>
            </a:r>
          </a:p>
          <a:p>
            <a:r>
              <a:rPr lang="en-GB" sz="4400" dirty="0">
                <a:solidFill>
                  <a:schemeClr val="bg1"/>
                </a:solidFill>
                <a:latin typeface="+mj-lt"/>
              </a:rPr>
              <a:t>BUTTON TIPS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882506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27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E126F-7CB7-6A3B-570A-9F68A1FCFFCA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BUTTONS SHOULD BE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ACTIONABLE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61B741-8071-D697-049A-B007106BC480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1593E-B5B2-0866-CA5D-7FC36615817F}"/>
              </a:ext>
            </a:extLst>
          </p:cNvPr>
          <p:cNvSpPr/>
          <p:nvPr/>
        </p:nvSpPr>
        <p:spPr>
          <a:xfrm>
            <a:off x="5614447" y="2815238"/>
            <a:ext cx="963105" cy="4524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Submit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20A756-43D8-958F-ABB3-B80D955B049C}"/>
              </a:ext>
            </a:extLst>
          </p:cNvPr>
          <p:cNvSpPr/>
          <p:nvPr/>
        </p:nvSpPr>
        <p:spPr>
          <a:xfrm>
            <a:off x="5263298" y="3809305"/>
            <a:ext cx="1665401" cy="4524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Save Product</a:t>
            </a: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E4EB72B9-2EE7-9DF9-DA8D-9271FFC9263A}"/>
              </a:ext>
            </a:extLst>
          </p:cNvPr>
          <p:cNvSpPr/>
          <p:nvPr/>
        </p:nvSpPr>
        <p:spPr>
          <a:xfrm>
            <a:off x="7272779" y="2824665"/>
            <a:ext cx="432000" cy="432000"/>
          </a:xfrm>
          <a:prstGeom prst="noSmoking">
            <a:avLst/>
          </a:prstGeom>
          <a:solidFill>
            <a:srgbClr val="C00000"/>
          </a:solidFill>
          <a:ln>
            <a:solidFill>
              <a:srgbClr val="4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3AF6CE-266F-1851-45F4-978A5543F060}"/>
              </a:ext>
            </a:extLst>
          </p:cNvPr>
          <p:cNvSpPr/>
          <p:nvPr/>
        </p:nvSpPr>
        <p:spPr>
          <a:xfrm>
            <a:off x="7272779" y="3819548"/>
            <a:ext cx="432000" cy="432000"/>
          </a:xfrm>
          <a:prstGeom prst="ellipse">
            <a:avLst/>
          </a:prstGeom>
          <a:solidFill>
            <a:srgbClr val="0D7F41"/>
          </a:solidFill>
          <a:ln>
            <a:solidFill>
              <a:srgbClr val="0638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3D2037EC-F2D6-D187-EE85-4ED6B8094F9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9869" y="3886638"/>
            <a:ext cx="297820" cy="2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2672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28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F80922-6650-7A96-7199-6CF095580B16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BUTTONS SHOULD BE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BUTTON-SHAPED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D62649-88D9-10C1-269F-7105B5C3EB69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uble Wave 5">
            <a:extLst>
              <a:ext uri="{FF2B5EF4-FFF2-40B4-BE49-F238E27FC236}">
                <a16:creationId xmlns:a16="http://schemas.microsoft.com/office/drawing/2014/main" id="{8948BB72-1EA9-3128-9C4A-D2120BE09855}"/>
              </a:ext>
            </a:extLst>
          </p:cNvPr>
          <p:cNvSpPr/>
          <p:nvPr/>
        </p:nvSpPr>
        <p:spPr>
          <a:xfrm>
            <a:off x="5263297" y="2808828"/>
            <a:ext cx="1665401" cy="452487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Save Product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24EEC-4C51-9A8C-CA48-988B73AB2DD7}"/>
              </a:ext>
            </a:extLst>
          </p:cNvPr>
          <p:cNvSpPr/>
          <p:nvPr/>
        </p:nvSpPr>
        <p:spPr>
          <a:xfrm>
            <a:off x="5263298" y="3809305"/>
            <a:ext cx="1665401" cy="4524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Save Product</a:t>
            </a: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E598A39-CB37-D58E-74D4-E38985F2F4FC}"/>
              </a:ext>
            </a:extLst>
          </p:cNvPr>
          <p:cNvSpPr/>
          <p:nvPr/>
        </p:nvSpPr>
        <p:spPr>
          <a:xfrm>
            <a:off x="7272779" y="2824665"/>
            <a:ext cx="432000" cy="432000"/>
          </a:xfrm>
          <a:prstGeom prst="noSmoking">
            <a:avLst/>
          </a:prstGeom>
          <a:solidFill>
            <a:srgbClr val="C00000"/>
          </a:solidFill>
          <a:ln>
            <a:solidFill>
              <a:srgbClr val="4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884203-EDEF-513A-9EC0-9847F22A6AF6}"/>
              </a:ext>
            </a:extLst>
          </p:cNvPr>
          <p:cNvSpPr/>
          <p:nvPr/>
        </p:nvSpPr>
        <p:spPr>
          <a:xfrm>
            <a:off x="7272779" y="3819548"/>
            <a:ext cx="432000" cy="432000"/>
          </a:xfrm>
          <a:prstGeom prst="ellipse">
            <a:avLst/>
          </a:prstGeom>
          <a:solidFill>
            <a:srgbClr val="0D7F41"/>
          </a:solidFill>
          <a:ln>
            <a:solidFill>
              <a:srgbClr val="0638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383A828E-292A-EAC4-2816-C492447BD4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9869" y="3886638"/>
            <a:ext cx="297820" cy="2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0796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29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FDD362-0426-A065-6382-9F9FD33A8E68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BUTTONS SHOULD BE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BUTTON-SIZED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47FAC4-3FCC-B50B-45F8-03233487AE6F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6945C1-883E-F79E-CD58-6B0A999010F4}"/>
              </a:ext>
            </a:extLst>
          </p:cNvPr>
          <p:cNvSpPr/>
          <p:nvPr/>
        </p:nvSpPr>
        <p:spPr>
          <a:xfrm>
            <a:off x="5263298" y="3809305"/>
            <a:ext cx="1665401" cy="4524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Save Product</a:t>
            </a:r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69141BB-B14C-229D-891F-7198D4DAD9B7}"/>
              </a:ext>
            </a:extLst>
          </p:cNvPr>
          <p:cNvSpPr/>
          <p:nvPr/>
        </p:nvSpPr>
        <p:spPr>
          <a:xfrm>
            <a:off x="7272779" y="2824665"/>
            <a:ext cx="432000" cy="432000"/>
          </a:xfrm>
          <a:prstGeom prst="noSmoking">
            <a:avLst/>
          </a:prstGeom>
          <a:solidFill>
            <a:srgbClr val="C00000"/>
          </a:solidFill>
          <a:ln>
            <a:solidFill>
              <a:srgbClr val="4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799DC-7850-B7E9-8C2F-6F39F64217F8}"/>
              </a:ext>
            </a:extLst>
          </p:cNvPr>
          <p:cNvSpPr/>
          <p:nvPr/>
        </p:nvSpPr>
        <p:spPr>
          <a:xfrm>
            <a:off x="7272779" y="3819548"/>
            <a:ext cx="432000" cy="432000"/>
          </a:xfrm>
          <a:prstGeom prst="ellipse">
            <a:avLst/>
          </a:prstGeom>
          <a:solidFill>
            <a:srgbClr val="0D7F41"/>
          </a:solidFill>
          <a:ln>
            <a:solidFill>
              <a:srgbClr val="0638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7D28236-8240-15BE-C23A-65221661D9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9869" y="3886638"/>
            <a:ext cx="297820" cy="29782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E55648-306A-8175-070A-543E6F93538D}"/>
              </a:ext>
            </a:extLst>
          </p:cNvPr>
          <p:cNvSpPr/>
          <p:nvPr/>
        </p:nvSpPr>
        <p:spPr>
          <a:xfrm>
            <a:off x="1569562" y="2578867"/>
            <a:ext cx="5425127" cy="885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tx2"/>
                </a:solidFill>
              </a:rPr>
              <a:t>Save Product</a:t>
            </a:r>
          </a:p>
        </p:txBody>
      </p:sp>
    </p:spTree>
    <p:extLst>
      <p:ext uri="{BB962C8B-B14F-4D97-AF65-F5344CB8AC3E}">
        <p14:creationId xmlns:p14="http://schemas.microsoft.com/office/powerpoint/2010/main" val="23713180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D3FB6-518C-3A77-0253-9657C137DD8C}"/>
              </a:ext>
            </a:extLst>
          </p:cNvPr>
          <p:cNvSpPr txBox="1"/>
          <p:nvPr/>
        </p:nvSpPr>
        <p:spPr>
          <a:xfrm>
            <a:off x="3731556" y="3958172"/>
            <a:ext cx="4728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</a:rPr>
              <a:t>CHARLES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SEXTON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28E1E-9F1F-D58C-A1F1-0F6797F9A7B1}"/>
              </a:ext>
            </a:extLst>
          </p:cNvPr>
          <p:cNvGrpSpPr/>
          <p:nvPr/>
        </p:nvGrpSpPr>
        <p:grpSpPr>
          <a:xfrm>
            <a:off x="3571564" y="4481392"/>
            <a:ext cx="5048871" cy="276999"/>
            <a:chOff x="3727248" y="4251397"/>
            <a:chExt cx="4728888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AEC2-CDA8-C6C9-0A6D-508EBEFD35AF}"/>
                </a:ext>
              </a:extLst>
            </p:cNvPr>
            <p:cNvSpPr txBox="1"/>
            <p:nvPr/>
          </p:nvSpPr>
          <p:spPr>
            <a:xfrm>
              <a:off x="3727248" y="4251397"/>
              <a:ext cx="4728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Power Platform Solutions Architect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9B746B-06E4-1709-2F3D-38CA242D5EFC}"/>
                </a:ext>
              </a:extLst>
            </p:cNvPr>
            <p:cNvCxnSpPr/>
            <p:nvPr/>
          </p:nvCxnSpPr>
          <p:spPr>
            <a:xfrm flipH="1">
              <a:off x="4541520" y="4389896"/>
              <a:ext cx="369337" cy="0"/>
            </a:xfrm>
            <a:prstGeom prst="line">
              <a:avLst/>
            </a:prstGeom>
            <a:ln w="38100">
              <a:solidFill>
                <a:srgbClr val="F4B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CFBB1A-F160-9032-1192-9862E0987553}"/>
                </a:ext>
              </a:extLst>
            </p:cNvPr>
            <p:cNvCxnSpPr/>
            <p:nvPr/>
          </p:nvCxnSpPr>
          <p:spPr>
            <a:xfrm flipH="1">
              <a:off x="7272528" y="4389896"/>
              <a:ext cx="369337" cy="0"/>
            </a:xfrm>
            <a:prstGeom prst="line">
              <a:avLst/>
            </a:prstGeom>
            <a:ln w="38100">
              <a:solidFill>
                <a:srgbClr val="F4B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5887AF-CFC9-AC61-6575-EF4DC1368F3C}"/>
              </a:ext>
            </a:extLst>
          </p:cNvPr>
          <p:cNvSpPr txBox="1"/>
          <p:nvPr/>
        </p:nvSpPr>
        <p:spPr>
          <a:xfrm>
            <a:off x="1437640" y="4889721"/>
            <a:ext cx="93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Passionate about creating an enjoyable user experience.</a:t>
            </a:r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641A26DB-6FF4-00EF-6B93-1DFD1C0451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8334" y="1054786"/>
            <a:ext cx="2715332" cy="2715332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23B354-E9E7-CCA3-F94F-AA5FC47BE757}"/>
              </a:ext>
            </a:extLst>
          </p:cNvPr>
          <p:cNvGrpSpPr/>
          <p:nvPr/>
        </p:nvGrpSpPr>
        <p:grpSpPr>
          <a:xfrm>
            <a:off x="4887608" y="5560559"/>
            <a:ext cx="2416782" cy="279328"/>
            <a:chOff x="2078427" y="5622067"/>
            <a:chExt cx="2668470" cy="279328"/>
          </a:xfrm>
        </p:grpSpPr>
        <p:sp>
          <p:nvSpPr>
            <p:cNvPr id="20" name="Shape 2878">
              <a:extLst>
                <a:ext uri="{FF2B5EF4-FFF2-40B4-BE49-F238E27FC236}">
                  <a16:creationId xmlns:a16="http://schemas.microsoft.com/office/drawing/2014/main" id="{0F78636E-5A3B-6F94-3E0D-4DA312E8982A}"/>
                </a:ext>
              </a:extLst>
            </p:cNvPr>
            <p:cNvSpPr/>
            <p:nvPr/>
          </p:nvSpPr>
          <p:spPr>
            <a:xfrm>
              <a:off x="2078427" y="5622067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0" y="9321"/>
                  </a:moveTo>
                  <a:cubicBezTo>
                    <a:pt x="11975" y="9321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1"/>
                    <a:pt x="13430" y="9321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1"/>
                  </a:lnTo>
                  <a:lnTo>
                    <a:pt x="6873" y="9321"/>
                  </a:lnTo>
                  <a:cubicBezTo>
                    <a:pt x="6873" y="9321"/>
                    <a:pt x="6873" y="14727"/>
                    <a:pt x="6873" y="14727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43928A-FAA0-6FFD-E16E-CA200EFECB11}"/>
                </a:ext>
              </a:extLst>
            </p:cNvPr>
            <p:cNvSpPr txBox="1"/>
            <p:nvPr/>
          </p:nvSpPr>
          <p:spPr>
            <a:xfrm>
              <a:off x="2357755" y="5622067"/>
              <a:ext cx="2389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2"/>
                  </a:solidFill>
                </a:rPr>
                <a:t>linkedin.com/in/charlie-sexton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706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30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CENTRE THE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B55DC0-E486-E4C0-7CE8-7855BC827502}"/>
              </a:ext>
            </a:extLst>
          </p:cNvPr>
          <p:cNvSpPr/>
          <p:nvPr/>
        </p:nvSpPr>
        <p:spPr>
          <a:xfrm>
            <a:off x="5263299" y="2815238"/>
            <a:ext cx="1665400" cy="4524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Ins="180000"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Save Product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0D019A-DDC6-0849-2732-4C39E2D00379}"/>
              </a:ext>
            </a:extLst>
          </p:cNvPr>
          <p:cNvSpPr/>
          <p:nvPr/>
        </p:nvSpPr>
        <p:spPr>
          <a:xfrm>
            <a:off x="5263298" y="3809305"/>
            <a:ext cx="1665401" cy="4524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Save Product</a:t>
            </a: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06B7F502-D400-7A55-286A-0DED6B577071}"/>
              </a:ext>
            </a:extLst>
          </p:cNvPr>
          <p:cNvSpPr/>
          <p:nvPr/>
        </p:nvSpPr>
        <p:spPr>
          <a:xfrm>
            <a:off x="7272779" y="2824665"/>
            <a:ext cx="432000" cy="432000"/>
          </a:xfrm>
          <a:prstGeom prst="noSmoking">
            <a:avLst/>
          </a:prstGeom>
          <a:solidFill>
            <a:srgbClr val="C00000"/>
          </a:solidFill>
          <a:ln>
            <a:solidFill>
              <a:srgbClr val="4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1D55ED-4930-F5C0-D65C-217100DCFADE}"/>
              </a:ext>
            </a:extLst>
          </p:cNvPr>
          <p:cNvSpPr/>
          <p:nvPr/>
        </p:nvSpPr>
        <p:spPr>
          <a:xfrm>
            <a:off x="7272779" y="3819548"/>
            <a:ext cx="432000" cy="432000"/>
          </a:xfrm>
          <a:prstGeom prst="ellipse">
            <a:avLst/>
          </a:prstGeom>
          <a:solidFill>
            <a:srgbClr val="0D7F41"/>
          </a:solidFill>
          <a:ln>
            <a:solidFill>
              <a:srgbClr val="0638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4195F595-7B5A-85DB-1788-1C4C678E89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9869" y="3886638"/>
            <a:ext cx="297820" cy="2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770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31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454341-00C2-9F96-ED87-9E7826C0EE86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GIVE THE TEXT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SPACE</a:t>
            </a:r>
          </a:p>
          <a:p>
            <a:r>
              <a:rPr lang="en-GB" sz="1200" dirty="0">
                <a:solidFill>
                  <a:schemeClr val="accent2"/>
                </a:solidFill>
              </a:rPr>
              <a:t>(but not too much)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D2FF3-E2C4-D295-E6F5-1C8883A42F48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3C8684-D9AD-0055-DD23-12BC5F672F86}"/>
              </a:ext>
            </a:extLst>
          </p:cNvPr>
          <p:cNvSpPr/>
          <p:nvPr/>
        </p:nvSpPr>
        <p:spPr>
          <a:xfrm>
            <a:off x="4970673" y="3685101"/>
            <a:ext cx="2250649" cy="6434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 err="1">
                <a:solidFill>
                  <a:schemeClr val="bg1"/>
                </a:solidFill>
                <a:highlight>
                  <a:srgbClr val="000000"/>
                </a:highlight>
              </a:rPr>
              <a:t>WW</a:t>
            </a:r>
            <a:r>
              <a:rPr lang="en-GB" dirty="0" err="1">
                <a:solidFill>
                  <a:schemeClr val="tx2"/>
                </a:solidFill>
              </a:rPr>
              <a:t>Save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Product</a:t>
            </a:r>
            <a:r>
              <a:rPr lang="en-GB" dirty="0" err="1">
                <a:solidFill>
                  <a:schemeClr val="bg1"/>
                </a:solidFill>
                <a:highlight>
                  <a:srgbClr val="000000"/>
                </a:highlight>
              </a:rPr>
              <a:t>WW</a:t>
            </a:r>
            <a:endParaRPr lang="en-GB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248FC611-58F2-3FBF-8E1F-9EA3D839F836}"/>
              </a:ext>
            </a:extLst>
          </p:cNvPr>
          <p:cNvSpPr/>
          <p:nvPr/>
        </p:nvSpPr>
        <p:spPr>
          <a:xfrm>
            <a:off x="8138126" y="2806335"/>
            <a:ext cx="432000" cy="432000"/>
          </a:xfrm>
          <a:prstGeom prst="noSmoking">
            <a:avLst/>
          </a:prstGeom>
          <a:solidFill>
            <a:srgbClr val="C00000"/>
          </a:solidFill>
          <a:ln>
            <a:solidFill>
              <a:srgbClr val="4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2497F9-1BBF-538A-2988-BF01F2F160A4}"/>
              </a:ext>
            </a:extLst>
          </p:cNvPr>
          <p:cNvSpPr/>
          <p:nvPr/>
        </p:nvSpPr>
        <p:spPr>
          <a:xfrm>
            <a:off x="8138126" y="3791266"/>
            <a:ext cx="432000" cy="432000"/>
          </a:xfrm>
          <a:prstGeom prst="ellipse">
            <a:avLst/>
          </a:prstGeom>
          <a:solidFill>
            <a:srgbClr val="0D7F41"/>
          </a:solidFill>
          <a:ln>
            <a:solidFill>
              <a:srgbClr val="0638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50E2F87B-B853-57E5-E8BE-74921BCC20E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5216" y="3858356"/>
            <a:ext cx="297820" cy="29782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8817D1-A80B-BF2B-9FCA-41B2A0190360}"/>
              </a:ext>
            </a:extLst>
          </p:cNvPr>
          <p:cNvSpPr/>
          <p:nvPr/>
        </p:nvSpPr>
        <p:spPr>
          <a:xfrm>
            <a:off x="5321489" y="2908430"/>
            <a:ext cx="1549018" cy="2644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Save Product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608456-A21E-6C5D-BDBC-9C3D5947E4CA}"/>
              </a:ext>
            </a:extLst>
          </p:cNvPr>
          <p:cNvSpPr/>
          <p:nvPr/>
        </p:nvSpPr>
        <p:spPr>
          <a:xfrm>
            <a:off x="4991884" y="3653326"/>
            <a:ext cx="2229438" cy="7070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GB" dirty="0">
                <a:highlight>
                  <a:srgbClr val="000000"/>
                </a:highlight>
              </a:rPr>
              <a:t>W</a:t>
            </a:r>
            <a:r>
              <a:rPr lang="en-GB" dirty="0"/>
              <a:t>   </a:t>
            </a:r>
            <a:r>
              <a:rPr lang="en-GB" dirty="0" err="1">
                <a:highlight>
                  <a:srgbClr val="000000"/>
                </a:highlight>
              </a:rPr>
              <a:t>W</a:t>
            </a:r>
            <a:endParaRPr lang="en-GB" dirty="0">
              <a:highlight>
                <a:srgbClr val="000000"/>
              </a:highligh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06F417-9042-C279-6F46-907A809DA82E}"/>
              </a:ext>
            </a:extLst>
          </p:cNvPr>
          <p:cNvSpPr/>
          <p:nvPr/>
        </p:nvSpPr>
        <p:spPr>
          <a:xfrm>
            <a:off x="4970673" y="4519032"/>
            <a:ext cx="2250649" cy="6434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Save Product</a:t>
            </a:r>
            <a:endParaRPr lang="en-GB" dirty="0">
              <a:solidFill>
                <a:schemeClr val="tx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200697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32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D4C60-93C2-6DC1-3168-4662F2022B99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BUTTON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HEIRARCHY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BFBBDF-CC49-5A75-D645-FD5C3F154D7B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A95530B-A8BC-FA00-C11A-EA8BAD49C6B9}"/>
              </a:ext>
            </a:extLst>
          </p:cNvPr>
          <p:cNvGrpSpPr/>
          <p:nvPr/>
        </p:nvGrpSpPr>
        <p:grpSpPr>
          <a:xfrm>
            <a:off x="4195666" y="2644215"/>
            <a:ext cx="3800669" cy="1284960"/>
            <a:chOff x="3944214" y="2644215"/>
            <a:chExt cx="3800669" cy="12849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2CF1E8B-4D31-388D-B65B-262F735DDC27}"/>
                </a:ext>
              </a:extLst>
            </p:cNvPr>
            <p:cNvSpPr/>
            <p:nvPr/>
          </p:nvSpPr>
          <p:spPr>
            <a:xfrm>
              <a:off x="3944214" y="2644218"/>
              <a:ext cx="972000" cy="45248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Cancel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88D6FC-9C25-1FD9-D708-248835F588F6}"/>
                </a:ext>
              </a:extLst>
            </p:cNvPr>
            <p:cNvSpPr/>
            <p:nvPr/>
          </p:nvSpPr>
          <p:spPr>
            <a:xfrm>
              <a:off x="5304548" y="2644215"/>
              <a:ext cx="1224000" cy="452487"/>
            </a:xfrm>
            <a:prstGeom prst="roundRect">
              <a:avLst/>
            </a:prstGeom>
            <a:solidFill>
              <a:srgbClr val="0D7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Previous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3C0088D-C059-0361-7CAF-F4A1443A049D}"/>
                </a:ext>
              </a:extLst>
            </p:cNvPr>
            <p:cNvSpPr/>
            <p:nvPr/>
          </p:nvSpPr>
          <p:spPr>
            <a:xfrm>
              <a:off x="6916883" y="2644216"/>
              <a:ext cx="828000" cy="45248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Next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7E48F46-968A-39F1-87FA-E433A30F89B7}"/>
                </a:ext>
              </a:extLst>
            </p:cNvPr>
            <p:cNvSpPr/>
            <p:nvPr/>
          </p:nvSpPr>
          <p:spPr>
            <a:xfrm>
              <a:off x="4110103" y="3476687"/>
              <a:ext cx="972000" cy="45248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Cancel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808550-A06A-22B8-0D35-3E6B7DBF981E}"/>
                </a:ext>
              </a:extLst>
            </p:cNvPr>
            <p:cNvSpPr/>
            <p:nvPr/>
          </p:nvSpPr>
          <p:spPr>
            <a:xfrm>
              <a:off x="5304548" y="3476687"/>
              <a:ext cx="1224000" cy="452487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Previous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66AE7F4-36B0-C959-31BD-5590DD9BCD0F}"/>
                </a:ext>
              </a:extLst>
            </p:cNvPr>
            <p:cNvSpPr/>
            <p:nvPr/>
          </p:nvSpPr>
          <p:spPr>
            <a:xfrm>
              <a:off x="6916883" y="3476688"/>
              <a:ext cx="828000" cy="45248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Next</a:t>
              </a:r>
            </a:p>
          </p:txBody>
        </p:sp>
      </p:grp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152C3075-227B-15B4-FC7B-28825AF2AF1F}"/>
              </a:ext>
            </a:extLst>
          </p:cNvPr>
          <p:cNvSpPr/>
          <p:nvPr/>
        </p:nvSpPr>
        <p:spPr>
          <a:xfrm>
            <a:off x="8267307" y="2664702"/>
            <a:ext cx="432000" cy="432000"/>
          </a:xfrm>
          <a:prstGeom prst="noSmoking">
            <a:avLst/>
          </a:prstGeom>
          <a:solidFill>
            <a:srgbClr val="C00000"/>
          </a:solidFill>
          <a:ln>
            <a:solidFill>
              <a:srgbClr val="4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02F3A4-60E3-A429-1D94-8938A0744C5A}"/>
              </a:ext>
            </a:extLst>
          </p:cNvPr>
          <p:cNvSpPr/>
          <p:nvPr/>
        </p:nvSpPr>
        <p:spPr>
          <a:xfrm>
            <a:off x="8267307" y="3492056"/>
            <a:ext cx="432000" cy="432000"/>
          </a:xfrm>
          <a:prstGeom prst="ellipse">
            <a:avLst/>
          </a:prstGeom>
          <a:solidFill>
            <a:srgbClr val="0D7F41"/>
          </a:solidFill>
          <a:ln>
            <a:solidFill>
              <a:srgbClr val="0638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2037B1D0-C1F3-4541-01C0-D6D4913AB5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4397" y="3559146"/>
            <a:ext cx="297820" cy="2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857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33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858DD-318E-ACE9-7D2D-C9C81B472BB1}"/>
              </a:ext>
            </a:extLst>
          </p:cNvPr>
          <p:cNvSpPr/>
          <p:nvPr/>
        </p:nvSpPr>
        <p:spPr>
          <a:xfrm>
            <a:off x="-430868" y="2282835"/>
            <a:ext cx="13883560" cy="1791272"/>
          </a:xfrm>
          <a:prstGeom prst="rect">
            <a:avLst/>
          </a:prstGeom>
          <a:solidFill>
            <a:srgbClr val="07163C"/>
          </a:soli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FC562-36E7-B508-23F0-8C2C97C47888}"/>
              </a:ext>
            </a:extLst>
          </p:cNvPr>
          <p:cNvSpPr txBox="1"/>
          <p:nvPr/>
        </p:nvSpPr>
        <p:spPr>
          <a:xfrm>
            <a:off x="465609" y="2455196"/>
            <a:ext cx="6097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FORM DESIGN </a:t>
            </a:r>
            <a:r>
              <a:rPr lang="en-GB" sz="4400" dirty="0">
                <a:solidFill>
                  <a:schemeClr val="bg1"/>
                </a:solidFill>
                <a:latin typeface="+mj-lt"/>
              </a:rPr>
              <a:t>📄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&amp;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410782608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34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2"/>
                </a:solidFill>
              </a:rPr>
              <a:t>SINGLE COLUMN FORMS </a:t>
            </a:r>
          </a:p>
          <a:p>
            <a:r>
              <a:rPr lang="en-GB" dirty="0">
                <a:solidFill>
                  <a:schemeClr val="accent1"/>
                </a:solidFill>
              </a:rPr>
              <a:t>ARE THE EASIEST TO FILL IN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phone&#10;&#10;Description automatically generated">
            <a:extLst>
              <a:ext uri="{FF2B5EF4-FFF2-40B4-BE49-F238E27FC236}">
                <a16:creationId xmlns:a16="http://schemas.microsoft.com/office/drawing/2014/main" id="{E25942B1-C558-F024-0667-A4BC56C8D3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0" y="2667884"/>
            <a:ext cx="5486400" cy="28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5065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35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2"/>
                </a:solidFill>
              </a:rPr>
              <a:t>SPLIT LOOOONG FORMS </a:t>
            </a:r>
          </a:p>
          <a:p>
            <a:r>
              <a:rPr lang="en-GB" dirty="0">
                <a:solidFill>
                  <a:schemeClr val="accent1"/>
                </a:solidFill>
              </a:rPr>
              <a:t>INTO MULTIPLE STEPS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step&#10;&#10;Description automatically generated">
            <a:extLst>
              <a:ext uri="{FF2B5EF4-FFF2-40B4-BE49-F238E27FC236}">
                <a16:creationId xmlns:a16="http://schemas.microsoft.com/office/drawing/2014/main" id="{1695AEA0-5614-F71C-7FDB-F9EA6D16AF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8010" y="2617960"/>
            <a:ext cx="5486400" cy="28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7362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36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2"/>
                </a:solidFill>
              </a:rPr>
              <a:t>VISUALLY GROUP </a:t>
            </a:r>
          </a:p>
          <a:p>
            <a:r>
              <a:rPr lang="en-GB" dirty="0">
                <a:solidFill>
                  <a:schemeClr val="accent1"/>
                </a:solidFill>
              </a:rPr>
              <a:t>RELATED FIELDS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6CCDA9E-6336-8C8C-A537-B292991A7F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2574" y="2562563"/>
            <a:ext cx="6806851" cy="33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3236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37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CONSIDER</a:t>
            </a:r>
          </a:p>
          <a:p>
            <a:r>
              <a:rPr lang="en-GB" dirty="0">
                <a:solidFill>
                  <a:schemeClr val="accent2"/>
                </a:solidFill>
              </a:rPr>
              <a:t>LABEL PLACEMENT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BFC4EB7D-1AC7-C01D-3968-BE4D9FCA78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4364" y="2432062"/>
            <a:ext cx="7578472" cy="32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9333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38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SHOW WHICH FIELDS ARE</a:t>
            </a:r>
          </a:p>
          <a:p>
            <a:r>
              <a:rPr lang="en-GB" dirty="0">
                <a:solidFill>
                  <a:schemeClr val="accent2"/>
                </a:solidFill>
              </a:rPr>
              <a:t>MANDATORY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FE4AA428-C661-6AAC-3486-D2B29651EB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4965" y="2497958"/>
            <a:ext cx="6222069" cy="34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4720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39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INSERT </a:t>
            </a:r>
            <a:r>
              <a:rPr lang="en-GB" dirty="0">
                <a:solidFill>
                  <a:schemeClr val="accent2"/>
                </a:solidFill>
              </a:rPr>
              <a:t>PLACEHOLDER TEXT</a:t>
            </a:r>
          </a:p>
          <a:p>
            <a:r>
              <a:rPr lang="en-GB" dirty="0">
                <a:solidFill>
                  <a:schemeClr val="accent1"/>
                </a:solidFill>
              </a:rPr>
              <a:t>IF IT’S USEFUL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phone application&#10;&#10;Description automatically generated">
            <a:extLst>
              <a:ext uri="{FF2B5EF4-FFF2-40B4-BE49-F238E27FC236}">
                <a16:creationId xmlns:a16="http://schemas.microsoft.com/office/drawing/2014/main" id="{029BF052-3B8F-1F08-E19E-331A109601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9072" y="2350155"/>
            <a:ext cx="5693855" cy="35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254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858DD-318E-ACE9-7D2D-C9C81B472BB1}"/>
              </a:ext>
            </a:extLst>
          </p:cNvPr>
          <p:cNvSpPr/>
          <p:nvPr/>
        </p:nvSpPr>
        <p:spPr>
          <a:xfrm>
            <a:off x="-430868" y="2282835"/>
            <a:ext cx="13883560" cy="1791272"/>
          </a:xfrm>
          <a:prstGeom prst="rect">
            <a:avLst/>
          </a:prstGeom>
          <a:solidFill>
            <a:srgbClr val="07163C"/>
          </a:soli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B46302-1E06-95A1-FB0B-6449848FF71D}"/>
              </a:ext>
            </a:extLst>
          </p:cNvPr>
          <p:cNvGrpSpPr/>
          <p:nvPr/>
        </p:nvGrpSpPr>
        <p:grpSpPr>
          <a:xfrm>
            <a:off x="502681" y="2282835"/>
            <a:ext cx="5221944" cy="1692771"/>
            <a:chOff x="538776" y="2222677"/>
            <a:chExt cx="5221944" cy="16927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258E0-1440-249B-5EBC-340FA2035916}"/>
                </a:ext>
              </a:extLst>
            </p:cNvPr>
            <p:cNvSpPr txBox="1"/>
            <p:nvPr/>
          </p:nvSpPr>
          <p:spPr>
            <a:xfrm>
              <a:off x="538776" y="2222677"/>
              <a:ext cx="47288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+mj-lt"/>
                </a:rPr>
                <a:t>MENTALITY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0D690C-5258-425D-C5E9-18BC4F64D481}"/>
                </a:ext>
              </a:extLst>
            </p:cNvPr>
            <p:cNvSpPr txBox="1"/>
            <p:nvPr/>
          </p:nvSpPr>
          <p:spPr>
            <a:xfrm>
              <a:off x="538776" y="2992118"/>
              <a:ext cx="5221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“I’m not a designer”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“It’s not good enough”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“I can’t do it”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2A3C0622-757A-46E2-5D4C-4FFBF3A8D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0508" y="1088574"/>
            <a:ext cx="6973335" cy="468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59945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40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MATCH THE INPUT SIZE TO</a:t>
            </a:r>
          </a:p>
          <a:p>
            <a:r>
              <a:rPr lang="en-GB" dirty="0">
                <a:solidFill>
                  <a:schemeClr val="accent1"/>
                </a:solidFill>
              </a:rPr>
              <a:t>THE </a:t>
            </a:r>
            <a:r>
              <a:rPr lang="en-GB" dirty="0">
                <a:solidFill>
                  <a:schemeClr val="accent2"/>
                </a:solidFill>
              </a:rPr>
              <a:t>EXPECTED CONTENTS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F0808495-5C08-D1CA-B613-7CD8F62D4B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7786" y="2660756"/>
            <a:ext cx="6536427" cy="29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671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41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MAKE IT </a:t>
            </a:r>
            <a:r>
              <a:rPr lang="en-GB" u="sng" dirty="0">
                <a:solidFill>
                  <a:schemeClr val="bg1"/>
                </a:solidFill>
              </a:rPr>
              <a:t>OBVIOUS</a:t>
            </a:r>
          </a:p>
          <a:p>
            <a:r>
              <a:rPr lang="en-GB" dirty="0">
                <a:solidFill>
                  <a:schemeClr val="accent1"/>
                </a:solidFill>
              </a:rPr>
              <a:t>WHICH FIELD HAS </a:t>
            </a:r>
            <a:r>
              <a:rPr lang="en-GB" dirty="0">
                <a:solidFill>
                  <a:schemeClr val="accent2"/>
                </a:solidFill>
              </a:rPr>
              <a:t>FOCUS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87FA02-383A-4443-101C-4143BDF93C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221" y="2547647"/>
            <a:ext cx="5977557" cy="32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370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42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MAKE SURE </a:t>
            </a:r>
            <a:r>
              <a:rPr lang="en-GB" dirty="0">
                <a:solidFill>
                  <a:schemeClr val="accent2"/>
                </a:solidFill>
              </a:rPr>
              <a:t>KEYBOARD</a:t>
            </a:r>
          </a:p>
          <a:p>
            <a:r>
              <a:rPr lang="en-GB" dirty="0">
                <a:solidFill>
                  <a:schemeClr val="accent2"/>
                </a:solidFill>
              </a:rPr>
              <a:t>NAVIGATION </a:t>
            </a:r>
            <a:r>
              <a:rPr lang="en-GB" dirty="0">
                <a:solidFill>
                  <a:schemeClr val="accent1"/>
                </a:solidFill>
              </a:rPr>
              <a:t>WORKS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DB36125-924A-0308-E9F8-D32287B521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0" y="2393368"/>
            <a:ext cx="5486400" cy="33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8600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43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GIVE EARLY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VALIDATION FEEDBACK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E46C8C2-FAED-1C3A-B0C0-BCD4665FF7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6623" y="2974739"/>
            <a:ext cx="6058754" cy="19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0953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44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EXPLAIN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WHAT WENT WRONG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57E2C029-C264-7168-3416-EE4D816A82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6744" y="2763046"/>
            <a:ext cx="6258511" cy="27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1242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45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395B-60D2-A38A-D748-80654686D5A1}"/>
              </a:ext>
            </a:extLst>
          </p:cNvPr>
          <p:cNvSpPr txBox="1">
            <a:spLocks/>
          </p:cNvSpPr>
          <p:nvPr/>
        </p:nvSpPr>
        <p:spPr>
          <a:xfrm>
            <a:off x="0" y="713361"/>
            <a:ext cx="12192000" cy="1540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DON’T RELY ON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COLOUR </a:t>
            </a:r>
            <a:r>
              <a:rPr lang="en-GB" dirty="0">
                <a:solidFill>
                  <a:schemeClr val="accent1"/>
                </a:solidFill>
              </a:rPr>
              <a:t>TO GIVE FEEDBACK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E4FED4-535A-3D6A-22BE-A333E5BC5907}"/>
              </a:ext>
            </a:extLst>
          </p:cNvPr>
          <p:cNvCxnSpPr>
            <a:cxnSpLocks/>
          </p:cNvCxnSpPr>
          <p:nvPr/>
        </p:nvCxnSpPr>
        <p:spPr>
          <a:xfrm flipH="1">
            <a:off x="5871210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8021F06-1FEA-0022-5903-624EAFDDB9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0" y="2708068"/>
            <a:ext cx="5486400" cy="26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94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46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858DD-318E-ACE9-7D2D-C9C81B472BB1}"/>
              </a:ext>
            </a:extLst>
          </p:cNvPr>
          <p:cNvSpPr/>
          <p:nvPr/>
        </p:nvSpPr>
        <p:spPr>
          <a:xfrm>
            <a:off x="-430868" y="2282835"/>
            <a:ext cx="13883560" cy="1791272"/>
          </a:xfrm>
          <a:prstGeom prst="rect">
            <a:avLst/>
          </a:prstGeom>
          <a:solidFill>
            <a:srgbClr val="07163C"/>
          </a:soli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FC562-36E7-B508-23F0-8C2C97C47888}"/>
              </a:ext>
            </a:extLst>
          </p:cNvPr>
          <p:cNvSpPr txBox="1"/>
          <p:nvPr/>
        </p:nvSpPr>
        <p:spPr>
          <a:xfrm>
            <a:off x="465610" y="2455196"/>
            <a:ext cx="4728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PLANNING</a:t>
            </a:r>
          </a:p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&amp; TOOLS </a:t>
            </a:r>
            <a:r>
              <a:rPr lang="en-GB" sz="4400" dirty="0">
                <a:solidFill>
                  <a:schemeClr val="bg1"/>
                </a:solidFill>
                <a:latin typeface="+mj-lt"/>
              </a:rPr>
              <a:t>🔨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0204856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47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742351-7D59-542B-92E0-3EBBA73E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812338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WIREFRAMING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WITH BALSAMIQ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1200" dirty="0">
                <a:solidFill>
                  <a:schemeClr val="accent2"/>
                </a:solidFill>
              </a:rPr>
              <a:t>                                (not the vinegar)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CD7409-3698-04A1-A822-E70C70A86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110" y="1038873"/>
            <a:ext cx="6808542" cy="47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43189-A3D3-15C7-43ED-16A054CE638A}"/>
              </a:ext>
            </a:extLst>
          </p:cNvPr>
          <p:cNvSpPr txBox="1"/>
          <p:nvPr/>
        </p:nvSpPr>
        <p:spPr>
          <a:xfrm>
            <a:off x="480983" y="2606511"/>
            <a:ext cx="3473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</a:rPr>
              <a:t>…or another wireframing tool.</a:t>
            </a:r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851169-0646-FA6D-42E2-A5EDE4D2F885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739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48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4776-4B45-275F-BC54-17FC161B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DESIGNING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WITH FIGMA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5235C5-A3F3-0C93-DB5C-7427CA3408DF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2D490-2E22-BB8B-317B-99459F96DAC8}"/>
              </a:ext>
            </a:extLst>
          </p:cNvPr>
          <p:cNvSpPr txBox="1"/>
          <p:nvPr/>
        </p:nvSpPr>
        <p:spPr>
          <a:xfrm>
            <a:off x="480983" y="2606511"/>
            <a:ext cx="3473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</a:rPr>
              <a:t>…or another design tool.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638C50-8939-B51E-B690-387528F9B5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321" y="1012001"/>
            <a:ext cx="8223696" cy="46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1258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49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543C9A-BAD9-3E92-54DA-1590E998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COLLABORATION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WITH FIGMA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071CA6-7A07-E1C6-41F2-107292224218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1EC7B2-9EC6-8530-18BB-3D8F1F1DBF67}"/>
              </a:ext>
            </a:extLst>
          </p:cNvPr>
          <p:cNvSpPr txBox="1"/>
          <p:nvPr/>
        </p:nvSpPr>
        <p:spPr>
          <a:xfrm>
            <a:off x="480983" y="2606511"/>
            <a:ext cx="3473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</a:rPr>
              <a:t>…or another design tool.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8ED5B01-9960-2E6A-2B54-DFE9F14E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61" y="1039603"/>
            <a:ext cx="6415156" cy="347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E5BAF-D97A-8FD8-331F-EEF4B10018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920" y="2406958"/>
            <a:ext cx="5270965" cy="36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79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E3B9CE-3B37-FF2A-AA20-FD58301E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IMPOSTOR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SYNDROME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963202-A4A4-B726-56E1-80802AA3EACA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wan in a white tent&#10;&#10;Description automatically generated">
            <a:extLst>
              <a:ext uri="{FF2B5EF4-FFF2-40B4-BE49-F238E27FC236}">
                <a16:creationId xmlns:a16="http://schemas.microsoft.com/office/drawing/2014/main" id="{F3BA84DE-746A-D3B5-84F9-ADCBFFD0FB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7461" y="2602041"/>
            <a:ext cx="4930903" cy="3200156"/>
          </a:xfrm>
          <a:prstGeom prst="rect">
            <a:avLst/>
          </a:prstGeom>
        </p:spPr>
      </p:pic>
      <p:pic>
        <p:nvPicPr>
          <p:cNvPr id="7" name="Picture 6" descr="A swan in a white tent&#10;&#10;Description automatically generated">
            <a:extLst>
              <a:ext uri="{FF2B5EF4-FFF2-40B4-BE49-F238E27FC236}">
                <a16:creationId xmlns:a16="http://schemas.microsoft.com/office/drawing/2014/main" id="{77D2FCC5-C275-5155-6EFE-3710A3ED21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558" y="2602040"/>
            <a:ext cx="4930904" cy="32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9444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50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E56A5-F10A-B1E3-BCFC-175DE9E6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PROTOTYPING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WITH FIGMA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5F6A20-F855-BCDF-2820-9A001888953C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67EC75-0AEA-D787-FC56-61B31054547B}"/>
              </a:ext>
            </a:extLst>
          </p:cNvPr>
          <p:cNvSpPr txBox="1"/>
          <p:nvPr/>
        </p:nvSpPr>
        <p:spPr>
          <a:xfrm>
            <a:off x="480983" y="2606511"/>
            <a:ext cx="3473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</a:rPr>
              <a:t>…or another prototyping tool.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2351BB-BFE9-5D28-C7F5-AB796F41B3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208" y="1053458"/>
            <a:ext cx="7601735" cy="47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2166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51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7C5695-96D8-970F-EA93-6D078010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FREE </a:t>
            </a:r>
            <a:r>
              <a:rPr lang="en-US" dirty="0">
                <a:solidFill>
                  <a:schemeClr val="accent2"/>
                </a:solidFill>
              </a:rPr>
              <a:t>ICONS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DCAB61-977F-FD87-BD6C-29AFDB01BF26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6AABB49-A45A-97CD-EFF7-2ABE284B59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689" y="1294593"/>
            <a:ext cx="8333326" cy="41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15797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52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CEBD89-C39C-1F9B-D3E8-ABFD19C4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FREE </a:t>
            </a:r>
            <a:r>
              <a:rPr lang="en-US" dirty="0">
                <a:solidFill>
                  <a:schemeClr val="accent2"/>
                </a:solidFill>
              </a:rPr>
              <a:t>GRADIENTS,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COLOUR PALETTES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793E4E-2D00-C711-943F-B94491A515AA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5CC7DB4-579B-35BB-C2B1-C6AC855875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91" y="563261"/>
            <a:ext cx="5813112" cy="3764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C2308-B471-06DF-1C39-7D01395A4F6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39" y="2510608"/>
            <a:ext cx="7425311" cy="34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2015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53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A8AC7-F21D-054C-51DF-79BF3D7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FREE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IMAGES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77C46-3EF4-8579-844F-D13E40F258EF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38797E0-DFF8-36C8-840A-37FA6D191D9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8724" y="874440"/>
            <a:ext cx="8710406" cy="510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62644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54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858DD-318E-ACE9-7D2D-C9C81B472BB1}"/>
              </a:ext>
            </a:extLst>
          </p:cNvPr>
          <p:cNvSpPr/>
          <p:nvPr/>
        </p:nvSpPr>
        <p:spPr>
          <a:xfrm>
            <a:off x="-430868" y="2282835"/>
            <a:ext cx="13883560" cy="1791272"/>
          </a:xfrm>
          <a:prstGeom prst="rect">
            <a:avLst/>
          </a:prstGeom>
          <a:solidFill>
            <a:srgbClr val="07163C"/>
          </a:soli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F377B-52D2-174F-EC16-E3C2F118B57E}"/>
              </a:ext>
            </a:extLst>
          </p:cNvPr>
          <p:cNvSpPr txBox="1"/>
          <p:nvPr/>
        </p:nvSpPr>
        <p:spPr>
          <a:xfrm>
            <a:off x="478743" y="2584443"/>
            <a:ext cx="583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DESIGN TOKENS </a:t>
            </a:r>
            <a:r>
              <a:rPr lang="en-GB" sz="4400" dirty="0">
                <a:solidFill>
                  <a:schemeClr val="bg1"/>
                </a:solidFill>
                <a:latin typeface="+mj-lt"/>
              </a:rPr>
              <a:t>🎨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0CA43-D051-B2FC-1CAF-8FF9DFC77C94}"/>
              </a:ext>
            </a:extLst>
          </p:cNvPr>
          <p:cNvSpPr txBox="1"/>
          <p:nvPr/>
        </p:nvSpPr>
        <p:spPr>
          <a:xfrm>
            <a:off x="478743" y="3353884"/>
            <a:ext cx="522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ALM in design</a:t>
            </a:r>
          </a:p>
        </p:txBody>
      </p:sp>
    </p:spTree>
    <p:extLst>
      <p:ext uri="{BB962C8B-B14F-4D97-AF65-F5344CB8AC3E}">
        <p14:creationId xmlns:p14="http://schemas.microsoft.com/office/powerpoint/2010/main" val="706348875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55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10AAFC-F156-EA37-79AE-4F04DB31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DESIGN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TOKENS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CFE286-9DF1-1E4A-7F85-70570DCEA0A3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Design Tokens: How to adopt Design Tokens from 0 to 1 | by Miaomiao_Liu |  Medium">
            <a:extLst>
              <a:ext uri="{FF2B5EF4-FFF2-40B4-BE49-F238E27FC236}">
                <a16:creationId xmlns:a16="http://schemas.microsoft.com/office/drawing/2014/main" id="{A416C4C9-A9E0-D264-A319-2FC4BA102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53297" y="1086439"/>
            <a:ext cx="7266224" cy="46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0F451E-844A-9988-8F14-E3FA3D605EFA}"/>
              </a:ext>
            </a:extLst>
          </p:cNvPr>
          <p:cNvSpPr txBox="1"/>
          <p:nvPr/>
        </p:nvSpPr>
        <p:spPr>
          <a:xfrm>
            <a:off x="480983" y="2606511"/>
            <a:ext cx="3473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</a:rPr>
              <a:t>Design tokens represent the small, repeated design decisions that make up a design system's visual style.</a:t>
            </a:r>
          </a:p>
          <a:p>
            <a:endParaRPr lang="en-GB" sz="1600" b="0" i="0" dirty="0">
              <a:solidFill>
                <a:schemeClr val="bg1"/>
              </a:solidFill>
              <a:effectLst/>
            </a:endParaRPr>
          </a:p>
          <a:p>
            <a:r>
              <a:rPr lang="en-GB" sz="1600" i="1" dirty="0">
                <a:solidFill>
                  <a:schemeClr val="bg1"/>
                </a:solidFill>
              </a:rPr>
              <a:t>- Mr. Google</a:t>
            </a:r>
          </a:p>
        </p:txBody>
      </p:sp>
    </p:spTree>
    <p:extLst>
      <p:ext uri="{BB962C8B-B14F-4D97-AF65-F5344CB8AC3E}">
        <p14:creationId xmlns:p14="http://schemas.microsoft.com/office/powerpoint/2010/main" val="408541424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56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639D12-EB09-73AC-4278-8F6B9682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DESIGN TOKENS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IN </a:t>
            </a:r>
            <a:r>
              <a:rPr lang="en-US" dirty="0">
                <a:solidFill>
                  <a:schemeClr val="accent2"/>
                </a:solidFill>
              </a:rPr>
              <a:t>FIGMA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7448C5-15B6-CFE1-7E2C-6DF1A25586A7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FBB1E8-FD46-E32D-1097-C3FE3C4C0F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8397" y="885676"/>
            <a:ext cx="4619928" cy="509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5C434-E860-43EE-317C-6615E9D0B7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2945" y="1794840"/>
            <a:ext cx="1849102" cy="32683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0D821-F17C-8999-2EA7-7A406436891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9498325" y="3428999"/>
            <a:ext cx="464620" cy="46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67705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57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75CF71-5FD2-AF92-DD1B-6CEC4405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923" y="2219093"/>
            <a:ext cx="4486154" cy="90652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BD1F6-8B9C-6EB5-ED6F-4D8C963A3539}"/>
              </a:ext>
            </a:extLst>
          </p:cNvPr>
          <p:cNvSpPr txBox="1">
            <a:spLocks/>
          </p:cNvSpPr>
          <p:nvPr/>
        </p:nvSpPr>
        <p:spPr>
          <a:xfrm>
            <a:off x="4344847" y="3052685"/>
            <a:ext cx="3502306" cy="29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You are now a professional app designer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F0FE4-0222-C1C3-B26B-FD5825A1D01E}"/>
              </a:ext>
            </a:extLst>
          </p:cNvPr>
          <p:cNvCxnSpPr/>
          <p:nvPr/>
        </p:nvCxnSpPr>
        <p:spPr>
          <a:xfrm flipH="1">
            <a:off x="5911332" y="3454131"/>
            <a:ext cx="36933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91F4D5-9256-D1C1-546C-5237957FEDD6}"/>
              </a:ext>
            </a:extLst>
          </p:cNvPr>
          <p:cNvSpPr txBox="1"/>
          <p:nvPr/>
        </p:nvSpPr>
        <p:spPr>
          <a:xfrm>
            <a:off x="5007006" y="3562872"/>
            <a:ext cx="3389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linkedin.com/in/</a:t>
            </a:r>
            <a:r>
              <a:rPr lang="en-US" sz="1400" dirty="0" err="1">
                <a:solidFill>
                  <a:schemeClr val="bg1"/>
                </a:solidFill>
              </a:rPr>
              <a:t>charlie</a:t>
            </a:r>
            <a:r>
              <a:rPr lang="en-US" sz="1400" dirty="0">
                <a:solidFill>
                  <a:schemeClr val="bg1"/>
                </a:solidFill>
              </a:rPr>
              <a:t>-sexton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charlessexton.com</a:t>
            </a:r>
          </a:p>
        </p:txBody>
      </p:sp>
      <p:sp>
        <p:nvSpPr>
          <p:cNvPr id="8" name="Shape 2878">
            <a:extLst>
              <a:ext uri="{FF2B5EF4-FFF2-40B4-BE49-F238E27FC236}">
                <a16:creationId xmlns:a16="http://schemas.microsoft.com/office/drawing/2014/main" id="{4915D597-8FA1-A0FB-C533-E054DC6190CE}"/>
              </a:ext>
            </a:extLst>
          </p:cNvPr>
          <p:cNvSpPr/>
          <p:nvPr/>
        </p:nvSpPr>
        <p:spPr>
          <a:xfrm>
            <a:off x="4727678" y="356287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2884">
            <a:extLst>
              <a:ext uri="{FF2B5EF4-FFF2-40B4-BE49-F238E27FC236}">
                <a16:creationId xmlns:a16="http://schemas.microsoft.com/office/drawing/2014/main" id="{BC640B24-F64D-EB47-E39F-0260AFDE9BCC}"/>
              </a:ext>
            </a:extLst>
          </p:cNvPr>
          <p:cNvSpPr/>
          <p:nvPr/>
        </p:nvSpPr>
        <p:spPr>
          <a:xfrm>
            <a:off x="4727678" y="40222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2887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AB25E50-1511-0B5A-393B-1A1B708C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MUST BE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PERFECT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387ADC-506A-F5C8-1BC4-091C872A31CD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D394A3-1D26-4B01-F94B-6A516B64F595}"/>
              </a:ext>
            </a:extLst>
          </p:cNvPr>
          <p:cNvSpPr txBox="1"/>
          <p:nvPr/>
        </p:nvSpPr>
        <p:spPr>
          <a:xfrm>
            <a:off x="611839" y="2692106"/>
            <a:ext cx="5484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</a:rPr>
              <a:t>Problematic design perfectionism translates into lower productivity.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First 20% of effort gets 80% of the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</a:rPr>
              <a:t>Flawless </a:t>
            </a:r>
            <a:r>
              <a:rPr lang="en-GB" dirty="0">
                <a:solidFill>
                  <a:schemeClr val="bg1"/>
                </a:solidFill>
              </a:rPr>
              <a:t>design one change request away from being broken tomorrow.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58D12B0-CE1C-B230-023F-C9ED1B63F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8247" y="1845327"/>
            <a:ext cx="4321914" cy="316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7857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461E-D4B9-C577-74C0-FC1C1ACC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THIS TALK GOES BEYOND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APP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06476B-AED4-8D64-5A74-AA77DEA1FFDB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Free printable resume templates you can customize | Canva">
            <a:extLst>
              <a:ext uri="{FF2B5EF4-FFF2-40B4-BE49-F238E27FC236}">
                <a16:creationId xmlns:a16="http://schemas.microsoft.com/office/drawing/2014/main" id="{78843CE8-47A7-51D6-C3D5-6B770E77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6732" y="692076"/>
            <a:ext cx="3869704" cy="5473845"/>
          </a:xfrm>
          <a:prstGeom prst="rect">
            <a:avLst/>
          </a:prstGeom>
          <a:noFill/>
          <a:effectLst>
            <a:outerShdw blurRad="508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EC7CA3F-0419-3CFE-A8F3-AEF9A1962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840" y="2517203"/>
            <a:ext cx="3399266" cy="33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5123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8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F63EA1-E578-38BA-35D8-0583EF677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82" y="713361"/>
            <a:ext cx="6207053" cy="15400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WE’RE DESIGNING FOR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BUSINESS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F8EF3A-49D6-1DB1-A0BE-92E5221C7DEA}"/>
              </a:ext>
            </a:extLst>
          </p:cNvPr>
          <p:cNvCxnSpPr/>
          <p:nvPr/>
        </p:nvCxnSpPr>
        <p:spPr>
          <a:xfrm flipH="1">
            <a:off x="611839" y="2273657"/>
            <a:ext cx="449580" cy="0"/>
          </a:xfrm>
          <a:prstGeom prst="line">
            <a:avLst/>
          </a:prstGeom>
          <a:ln w="38100">
            <a:solidFill>
              <a:srgbClr val="F4B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1FF3E4C1-4DD9-02A1-8224-D363516B0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52907" y="713361"/>
            <a:ext cx="4124227" cy="542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nline Accounting Software | Small Business Accounting | Xero UK">
            <a:extLst>
              <a:ext uri="{FF2B5EF4-FFF2-40B4-BE49-F238E27FC236}">
                <a16:creationId xmlns:a16="http://schemas.microsoft.com/office/drawing/2014/main" id="{FA70CC1E-2FBB-655C-12D7-E62D8A70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839" y="2670732"/>
            <a:ext cx="5332428" cy="29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5513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608943" y="6435152"/>
            <a:ext cx="527558" cy="365125"/>
          </a:xfrm>
        </p:spPr>
        <p:txBody>
          <a:bodyPr/>
          <a:lstStyle/>
          <a:p>
            <a:fld id="{FCA239EA-F1FD-4C8D-8363-19B4042F821C}" type="slidenum">
              <a:rPr lang="en-US" smtClean="0">
                <a:latin typeface="+mn-lt"/>
              </a:rPr>
              <a:pPr/>
              <a:t>9</a:t>
            </a:fld>
            <a:endParaRPr lang="en-US" dirty="0">
              <a:latin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9AC9A7-2340-8ABD-6217-3E1ACC9E0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B83406-7C34-4EB2-2799-8688F35498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770" y="6188637"/>
            <a:ext cx="517681" cy="49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E0D4-E53F-D042-5139-D030771EEACF}"/>
              </a:ext>
            </a:extLst>
          </p:cNvPr>
          <p:cNvSpPr txBox="1"/>
          <p:nvPr/>
        </p:nvSpPr>
        <p:spPr>
          <a:xfrm>
            <a:off x="742051" y="6188637"/>
            <a:ext cx="304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gradFill>
                  <a:gsLst>
                    <a:gs pos="0">
                      <a:schemeClr val="accent6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rPr>
              <a:t>CHARLES SEXTON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858DD-318E-ACE9-7D2D-C9C81B472BB1}"/>
              </a:ext>
            </a:extLst>
          </p:cNvPr>
          <p:cNvSpPr/>
          <p:nvPr/>
        </p:nvSpPr>
        <p:spPr>
          <a:xfrm>
            <a:off x="-430868" y="2282835"/>
            <a:ext cx="13883560" cy="1791272"/>
          </a:xfrm>
          <a:prstGeom prst="rect">
            <a:avLst/>
          </a:prstGeom>
          <a:solidFill>
            <a:srgbClr val="07163C"/>
          </a:soli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8EE8A-4A64-6365-CEE3-B646E2EEF788}"/>
              </a:ext>
            </a:extLst>
          </p:cNvPr>
          <p:cNvSpPr txBox="1"/>
          <p:nvPr/>
        </p:nvSpPr>
        <p:spPr>
          <a:xfrm>
            <a:off x="536192" y="2516751"/>
            <a:ext cx="5184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5 STEPS TO IMPROVE YOUR DESIGN </a:t>
            </a:r>
            <a:r>
              <a:rPr lang="en-GB" sz="4000" dirty="0">
                <a:solidFill>
                  <a:schemeClr val="bg1"/>
                </a:solidFill>
                <a:latin typeface="+mj-lt"/>
              </a:rPr>
              <a:t>🚀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079281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ustom 4">
      <a:dk1>
        <a:srgbClr val="020B22"/>
      </a:dk1>
      <a:lt1>
        <a:sysClr val="window" lastClr="FFFFFF"/>
      </a:lt1>
      <a:dk2>
        <a:srgbClr val="051B52"/>
      </a:dk2>
      <a:lt2>
        <a:srgbClr val="E7E6E6"/>
      </a:lt2>
      <a:accent1>
        <a:srgbClr val="F6B531"/>
      </a:accent1>
      <a:accent2>
        <a:srgbClr val="BB3FBB"/>
      </a:accent2>
      <a:accent3>
        <a:srgbClr val="F2C810"/>
      </a:accent3>
      <a:accent4>
        <a:srgbClr val="0D7F41"/>
      </a:accent4>
      <a:accent5>
        <a:srgbClr val="3666FF"/>
      </a:accent5>
      <a:accent6>
        <a:srgbClr val="FC4D1D"/>
      </a:accent6>
      <a:hlink>
        <a:srgbClr val="A5A5A5"/>
      </a:hlink>
      <a:folHlink>
        <a:srgbClr val="A5A5A5"/>
      </a:folHlink>
    </a:clrScheme>
    <a:fontScheme name="UserGroup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365PPUG UK Slide Template v1.5" id="{2EB533E2-91CB-3445-91C2-0CD54C3A5F5B}" vid="{D262B7D9-B172-8045-9FC2-2E97169153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8D7080A784C340A3D0801C187A4022" ma:contentTypeVersion="11" ma:contentTypeDescription="Create a new document." ma:contentTypeScope="" ma:versionID="f9775b80e82d7dd26316e68cf9c91387">
  <xsd:schema xmlns:xsd="http://www.w3.org/2001/XMLSchema" xmlns:xs="http://www.w3.org/2001/XMLSchema" xmlns:p="http://schemas.microsoft.com/office/2006/metadata/properties" xmlns:ns2="290b8594-9c62-444a-bf03-3e8c9653f47a" xmlns:ns3="7b90843e-8b53-4d84-a74a-b25a88fa4fd6" targetNamespace="http://schemas.microsoft.com/office/2006/metadata/properties" ma:root="true" ma:fieldsID="15c32a9c6f5b2fd45ed9cbbb58b7bf44" ns2:_="" ns3:_="">
    <xsd:import namespace="290b8594-9c62-444a-bf03-3e8c9653f47a"/>
    <xsd:import namespace="7b90843e-8b53-4d84-a74a-b25a88fa4f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b8594-9c62-444a-bf03-3e8c9653f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2c2a35f-9d16-4bd7-ac54-5fabdd59e6b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0843e-8b53-4d84-a74a-b25a88fa4fd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eac3c26-3d66-4da7-b71a-5487bbd924e8}" ma:internalName="TaxCatchAll" ma:showField="CatchAllData" ma:web="7b90843e-8b53-4d84-a74a-b25a88fa4f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90b8594-9c62-444a-bf03-3e8c9653f47a">
      <Terms xmlns="http://schemas.microsoft.com/office/infopath/2007/PartnerControls"/>
    </lcf76f155ced4ddcb4097134ff3c332f>
    <TaxCatchAll xmlns="7b90843e-8b53-4d84-a74a-b25a88fa4fd6" xsi:nil="true"/>
  </documentManagement>
</p:properties>
</file>

<file path=customXml/itemProps1.xml><?xml version="1.0" encoding="utf-8"?>
<ds:datastoreItem xmlns:ds="http://schemas.openxmlformats.org/officeDocument/2006/customXml" ds:itemID="{939244FB-9F7F-4A85-A783-E904D1F6E5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b8594-9c62-444a-bf03-3e8c9653f47a"/>
    <ds:schemaRef ds:uri="7b90843e-8b53-4d84-a74a-b25a88fa4f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E359E4-7B53-4367-A0C9-380AD0F759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54D1FA-4857-4B84-A7AD-0B48FE373D90}">
  <ds:schemaRefs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7b90843e-8b53-4d84-a74a-b25a88fa4fd6"/>
    <ds:schemaRef ds:uri="290b8594-9c62-444a-bf03-3e8c9653f47a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 Design</Template>
  <TotalTime>0</TotalTime>
  <Words>1603</Words>
  <Application>Microsoft Office PowerPoint</Application>
  <PresentationFormat>Widescreen</PresentationFormat>
  <Paragraphs>397</Paragraphs>
  <Slides>57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Courier New</vt:lpstr>
      <vt:lpstr>-apple-system</vt:lpstr>
      <vt:lpstr>Arial</vt:lpstr>
      <vt:lpstr>Source Sans Pro</vt:lpstr>
      <vt:lpstr>Symbol</vt:lpstr>
      <vt:lpstr>Segoe UI Semibold</vt:lpstr>
      <vt:lpstr>source-serif-pro</vt:lpstr>
      <vt:lpstr>Baskerville Old Face</vt:lpstr>
      <vt:lpstr>Calibri</vt:lpstr>
      <vt:lpstr>Segoe UI</vt:lpstr>
      <vt:lpstr>Noto Sans</vt:lpstr>
      <vt:lpstr>Office Theme</vt:lpstr>
      <vt:lpstr>Designing Apps like a pro</vt:lpstr>
      <vt:lpstr>TODAY’S AGENDA</vt:lpstr>
      <vt:lpstr>PowerPoint Presentation</vt:lpstr>
      <vt:lpstr>PowerPoint Presentation</vt:lpstr>
      <vt:lpstr>IMPOSTOR SYNDROME</vt:lpstr>
      <vt:lpstr>IT MUST BE PERFECT</vt:lpstr>
      <vt:lpstr>THIS TALK GOES BEYOND APP DESIGN</vt:lpstr>
      <vt:lpstr>WE’RE DESIGNING FOR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CONTRAST</vt:lpstr>
      <vt:lpstr>PowerPoint Presentation</vt:lpstr>
      <vt:lpstr>PowerPoint Presentation</vt:lpstr>
      <vt:lpstr>8 POINT GRID SYSTEM</vt:lpstr>
      <vt:lpstr>RESPONSIVE DESIGN WITH BREAKPOINTS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WIREFRAMING WITH BALSAMIQ                                 (not the vinegar)</vt:lpstr>
      <vt:lpstr>DESIGNING WITH FIGMA</vt:lpstr>
      <vt:lpstr>COLLABORATION WITH FIGMA</vt:lpstr>
      <vt:lpstr>PROTOTYPING WITH FIGMA</vt:lpstr>
      <vt:lpstr>FREE ICONS</vt:lpstr>
      <vt:lpstr>FREE GRADIENTS, COLOUR PALETTES</vt:lpstr>
      <vt:lpstr>FREE IMAGES</vt:lpstr>
      <vt:lpstr>PowerPoint Presentation</vt:lpstr>
      <vt:lpstr>DESIGN TOKENS</vt:lpstr>
      <vt:lpstr>DESIGN TOKENS IN FIGMA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Power Apps like a pro</dc:title>
  <dc:subject>PowerPoint Template</dc:subject>
  <dc:creator>Charles Sexton</dc:creator>
  <cp:keywords/>
  <dc:description/>
  <cp:lastModifiedBy>James Reeves</cp:lastModifiedBy>
  <cp:revision>2</cp:revision>
  <dcterms:created xsi:type="dcterms:W3CDTF">2024-01-11T09:15:44Z</dcterms:created>
  <dcterms:modified xsi:type="dcterms:W3CDTF">2024-02-28T09:48:17Z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0x010100158D7080A784C340A3D0801C187A4022</vt:lpwstr>
  </property>
  <property fmtid="{D5CDD505-2E9C-101B-9397-08002B2CF9AE}" pid="3" name="MSIP_Label_1dd6a1e8-d528-42de-8cc1-71629ec8edce_Enabled">
    <vt:lpwstr>true</vt:lpwstr>
  </property>
  <property fmtid="{D5CDD505-2E9C-101B-9397-08002B2CF9AE}" pid="4" name="MSIP_Label_1dd6a1e8-d528-42de-8cc1-71629ec8edce_SetDate">
    <vt:lpwstr>2022-10-19T12:53:06Z</vt:lpwstr>
  </property>
  <property fmtid="{D5CDD505-2E9C-101B-9397-08002B2CF9AE}" pid="5" name="MSIP_Label_1dd6a1e8-d528-42de-8cc1-71629ec8edce_Method">
    <vt:lpwstr>Standard</vt:lpwstr>
  </property>
  <property fmtid="{D5CDD505-2E9C-101B-9397-08002B2CF9AE}" pid="6" name="MSIP_Label_1dd6a1e8-d528-42de-8cc1-71629ec8edce_Name">
    <vt:lpwstr>BusinessConfidential</vt:lpwstr>
  </property>
  <property fmtid="{D5CDD505-2E9C-101B-9397-08002B2CF9AE}" pid="7" name="MSIP_Label_1dd6a1e8-d528-42de-8cc1-71629ec8edce_SiteId">
    <vt:lpwstr>baff525d-c7ee-4d30-985c-702e147d563d</vt:lpwstr>
  </property>
  <property fmtid="{D5CDD505-2E9C-101B-9397-08002B2CF9AE}" pid="8" name="MSIP_Label_1dd6a1e8-d528-42de-8cc1-71629ec8edce_ActionId">
    <vt:lpwstr>7c7aa5c3-48bf-40e0-b482-11801d5a41a0</vt:lpwstr>
  </property>
  <property fmtid="{D5CDD505-2E9C-101B-9397-08002B2CF9AE}" pid="9" name="MSIP_Label_1dd6a1e8-d528-42de-8cc1-71629ec8edce_ContentBits">
    <vt:lpwstr>0</vt:lpwstr>
  </property>
  <property fmtid="{D5CDD505-2E9C-101B-9397-08002B2CF9AE}" pid="10" name="MediaServiceImageTags">
    <vt:lpwstr/>
  </property>
  <property fmtid="{D5CDD505-2E9C-101B-9397-08002B2CF9AE}" pid="11" name="MSIP_Label_6880b523-2b02-4dc0-83d3-ca4324c39c40_Enabled">
    <vt:lpwstr>true</vt:lpwstr>
  </property>
  <property fmtid="{D5CDD505-2E9C-101B-9397-08002B2CF9AE}" pid="12" name="MSIP_Label_6880b523-2b02-4dc0-83d3-ca4324c39c40_SetDate">
    <vt:lpwstr>2024-01-11T09:31:46Z</vt:lpwstr>
  </property>
  <property fmtid="{D5CDD505-2E9C-101B-9397-08002B2CF9AE}" pid="13" name="MSIP_Label_6880b523-2b02-4dc0-83d3-ca4324c39c40_Method">
    <vt:lpwstr>Privileged</vt:lpwstr>
  </property>
  <property fmtid="{D5CDD505-2E9C-101B-9397-08002B2CF9AE}" pid="14" name="MSIP_Label_6880b523-2b02-4dc0-83d3-ca4324c39c40_Name">
    <vt:lpwstr>Public</vt:lpwstr>
  </property>
  <property fmtid="{D5CDD505-2E9C-101B-9397-08002B2CF9AE}" pid="15" name="MSIP_Label_6880b523-2b02-4dc0-83d3-ca4324c39c40_SiteId">
    <vt:lpwstr>f80ea89e-05c7-48fd-bdf4-9268d911335f</vt:lpwstr>
  </property>
  <property fmtid="{D5CDD505-2E9C-101B-9397-08002B2CF9AE}" pid="16" name="MSIP_Label_6880b523-2b02-4dc0-83d3-ca4324c39c40_ActionId">
    <vt:lpwstr>9f2f4585-4ba6-4e79-859b-68137075bfae</vt:lpwstr>
  </property>
  <property fmtid="{D5CDD505-2E9C-101B-9397-08002B2CF9AE}" pid="17" name="MSIP_Label_6880b523-2b02-4dc0-83d3-ca4324c39c40_ContentBits">
    <vt:lpwstr>0</vt:lpwstr>
  </property>
</Properties>
</file>